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0" r:id="rId1"/>
    <p:sldMasterId id="2147483671" r:id="rId2"/>
  </p:sldMasterIdLst>
  <p:notesMasterIdLst>
    <p:notesMasterId r:id="rId31"/>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Lst>
  <p:sldSz cx="12192000" cy="6858000"/>
  <p:notesSz cx="6858000" cy="9296400"/>
  <p:embeddedFontLst>
    <p:embeddedFont>
      <p:font typeface="Cabin"/>
      <p:regular r:id="rId32"/>
      <p:bold r:id="rId33"/>
      <p:italic r:id="rId34"/>
      <p:boldItalic r:id="rId35"/>
    </p:embeddedFont>
    <p:embeddedFont>
      <p:font typeface="Calibri" panose="020F0502020204030204" pitchFamily="34" charset="0"/>
      <p:regular r:id="rId36"/>
      <p:bold r:id="rId37"/>
      <p:italic r:id="rId38"/>
      <p:boldItalic r:id="rId39"/>
    </p:embeddedFont>
    <p:embeddedFont>
      <p:font typeface="Tahoma" panose="020B0604030504040204" pitchFamily="34" charset="0"/>
      <p:regular r:id="rId40"/>
      <p:bold r:id="rId4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1" d="100"/>
          <a:sy n="61" d="100"/>
        </p:scale>
        <p:origin x="788" y="4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8.fntdata"/><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font" Target="fonts/font3.fntdata"/><Relationship Id="rId42"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2.fntdata"/><Relationship Id="rId38" Type="http://schemas.openxmlformats.org/officeDocument/2006/relationships/font" Target="fonts/font7.fntdata"/><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1.fntdata"/><Relationship Id="rId37" Type="http://schemas.openxmlformats.org/officeDocument/2006/relationships/font" Target="fonts/font6.fntdata"/><Relationship Id="rId40" Type="http://schemas.openxmlformats.org/officeDocument/2006/relationships/font" Target="fonts/font9.fntdata"/><Relationship Id="rId45"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font" Target="fonts/font5.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4"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font" Target="fonts/font4.fntdata"/><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66434"/>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66434"/>
          </a:xfrm>
          <a:prstGeom prst="rect">
            <a:avLst/>
          </a:prstGeom>
          <a:noFill/>
          <a:ln>
            <a:noFill/>
          </a:ln>
        </p:spPr>
        <p:txBody>
          <a:bodyPr spcFirstLastPara="1" wrap="square" lIns="91425" tIns="45700" rIns="91425" bIns="45700" anchor="t" anchorCtr="0"/>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413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73892"/>
            <a:ext cx="5486400" cy="3660458"/>
          </a:xfrm>
          <a:prstGeom prst="rect">
            <a:avLst/>
          </a:prstGeom>
          <a:noFill/>
          <a:ln>
            <a:noFill/>
          </a:ln>
        </p:spPr>
        <p:txBody>
          <a:bodyPr spcFirstLastPara="1" wrap="square" lIns="91425" tIns="45700" rIns="91425" bIns="45700" anchor="t" anchorCtr="0"/>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829967"/>
            <a:ext cx="2971800" cy="466433"/>
          </a:xfrm>
          <a:prstGeom prst="rect">
            <a:avLst/>
          </a:prstGeom>
          <a:noFill/>
          <a:ln>
            <a:noFill/>
          </a:ln>
        </p:spPr>
        <p:txBody>
          <a:bodyPr spcFirstLastPara="1" wrap="square" lIns="91425" tIns="45700" rIns="91425" bIns="45700" anchor="b"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829967"/>
            <a:ext cx="2971800" cy="466433"/>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g3deeb70d5d_1_1:notes"/>
          <p:cNvSpPr txBox="1">
            <a:spLocks noGrp="1"/>
          </p:cNvSpPr>
          <p:nvPr>
            <p:ph type="body" idx="1"/>
          </p:nvPr>
        </p:nvSpPr>
        <p:spPr>
          <a:xfrm>
            <a:off x="685800" y="4473893"/>
            <a:ext cx="5486400" cy="366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200" b="0" i="0" u="none" strike="noStrike" cap="none" dirty="0">
              <a:solidFill>
                <a:schemeClr val="dk1"/>
              </a:solidFill>
              <a:latin typeface="Calibri"/>
              <a:ea typeface="Calibri"/>
              <a:cs typeface="Calibri"/>
              <a:sym typeface="Calibri"/>
            </a:endParaRPr>
          </a:p>
        </p:txBody>
      </p:sp>
      <p:sp>
        <p:nvSpPr>
          <p:cNvPr id="179" name="Google Shape;179;g3deeb70d5d_1_1:notes"/>
          <p:cNvSpPr>
            <a:spLocks noGrp="1" noRot="1" noChangeAspect="1"/>
          </p:cNvSpPr>
          <p:nvPr>
            <p:ph type="sldImg" idx="2"/>
          </p:nvPr>
        </p:nvSpPr>
        <p:spPr>
          <a:xfrm>
            <a:off x="6413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p10:notes"/>
          <p:cNvSpPr txBox="1">
            <a:spLocks noGrp="1"/>
          </p:cNvSpPr>
          <p:nvPr>
            <p:ph type="body" idx="1"/>
          </p:nvPr>
        </p:nvSpPr>
        <p:spPr>
          <a:xfrm>
            <a:off x="685800" y="4473892"/>
            <a:ext cx="5486400" cy="3660458"/>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dirty="0"/>
          </a:p>
        </p:txBody>
      </p:sp>
      <p:sp>
        <p:nvSpPr>
          <p:cNvPr id="243" name="Google Shape;243;p10:notes"/>
          <p:cNvSpPr>
            <a:spLocks noGrp="1" noRot="1" noChangeAspect="1"/>
          </p:cNvSpPr>
          <p:nvPr>
            <p:ph type="sldImg" idx="2"/>
          </p:nvPr>
        </p:nvSpPr>
        <p:spPr>
          <a:xfrm>
            <a:off x="6413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p11:notes"/>
          <p:cNvSpPr>
            <a:spLocks noGrp="1" noRot="1" noChangeAspect="1"/>
          </p:cNvSpPr>
          <p:nvPr>
            <p:ph type="sldImg" idx="2"/>
          </p:nvPr>
        </p:nvSpPr>
        <p:spPr>
          <a:xfrm>
            <a:off x="6413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8" name="Google Shape;248;p11:notes"/>
          <p:cNvSpPr txBox="1">
            <a:spLocks noGrp="1"/>
          </p:cNvSpPr>
          <p:nvPr>
            <p:ph type="body" idx="1"/>
          </p:nvPr>
        </p:nvSpPr>
        <p:spPr>
          <a:xfrm>
            <a:off x="685800" y="4473892"/>
            <a:ext cx="5486400" cy="366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dirty="0"/>
          </a:p>
          <a:p>
            <a:pPr marL="0" marR="0" lvl="0" indent="0" algn="l" rtl="0">
              <a:lnSpc>
                <a:spcPct val="100000"/>
              </a:lnSpc>
              <a:spcBef>
                <a:spcPts val="0"/>
              </a:spcBef>
              <a:spcAft>
                <a:spcPts val="0"/>
              </a:spcAft>
              <a:buClr>
                <a:schemeClr val="dk1"/>
              </a:buClr>
              <a:buSzPts val="1200"/>
              <a:buFont typeface="Calibri"/>
              <a:buNone/>
            </a:pPr>
            <a:r>
              <a:rPr lang="en-US" sz="1200" b="0" i="0" u="none" strike="noStrike" cap="none" dirty="0">
                <a:solidFill>
                  <a:schemeClr val="dk1"/>
                </a:solidFill>
                <a:latin typeface="Calibri"/>
                <a:ea typeface="Calibri"/>
                <a:cs typeface="Calibri"/>
                <a:sym typeface="Calibri"/>
              </a:rPr>
              <a:t>Draft leaked in Washington Post (3/28/18).</a:t>
            </a:r>
            <a:endParaRPr dirty="0"/>
          </a:p>
          <a:p>
            <a:pPr marL="0" marR="0" lvl="0" indent="0" algn="l" rtl="0">
              <a:spcBef>
                <a:spcPts val="0"/>
              </a:spcBef>
              <a:spcAft>
                <a:spcPts val="0"/>
              </a:spcAft>
              <a:buNone/>
            </a:pPr>
            <a:endParaRPr sz="1200" b="0" i="0" u="none" strike="noStrike" cap="none" dirty="0">
              <a:solidFill>
                <a:schemeClr val="dk1"/>
              </a:solidFill>
              <a:latin typeface="Calibri"/>
              <a:ea typeface="Calibri"/>
              <a:cs typeface="Calibri"/>
              <a:sym typeface="Calibri"/>
            </a:endParaRPr>
          </a:p>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Children in immigrant families are a large and growing share of the U.S. young child population—about one in four young children live with one or more parents who are foreign-born </a:t>
            </a:r>
            <a:endParaRPr dirty="0"/>
          </a:p>
          <a:p>
            <a:pPr marL="0" marR="0" lvl="0" indent="0" algn="l" rtl="0">
              <a:spcBef>
                <a:spcPts val="0"/>
              </a:spcBef>
              <a:spcAft>
                <a:spcPts val="0"/>
              </a:spcAft>
              <a:buNone/>
            </a:pPr>
            <a:endParaRPr sz="12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r>
              <a:rPr lang="en-US" sz="1200" b="0" i="0" u="none" strike="noStrike" cap="none" dirty="0">
                <a:solidFill>
                  <a:schemeClr val="dk1"/>
                </a:solidFill>
                <a:latin typeface="Calibri"/>
                <a:ea typeface="Calibri"/>
                <a:cs typeface="Calibri"/>
                <a:sym typeface="Calibri"/>
              </a:rPr>
              <a:t>In CLASP’s field research, we learned that immigrant families are increasingly turning to their home visitors or family engagement staff at their child’s child care or preschool program with questions about immigration policy changes and their eligibility for public benefit programs.</a:t>
            </a:r>
            <a:endParaRPr dirty="0"/>
          </a:p>
          <a:p>
            <a:pPr marL="0" marR="0" lvl="0" indent="0" algn="l" rtl="0">
              <a:spcBef>
                <a:spcPts val="0"/>
              </a:spcBef>
              <a:spcAft>
                <a:spcPts val="0"/>
              </a:spcAft>
              <a:buNone/>
            </a:pPr>
            <a:endParaRPr sz="1200" b="0" i="0" u="none" strike="noStrike" cap="none" dirty="0">
              <a:solidFill>
                <a:schemeClr val="dk1"/>
              </a:solidFill>
              <a:latin typeface="Calibri"/>
              <a:ea typeface="Calibri"/>
              <a:cs typeface="Calibri"/>
              <a:sym typeface="Calibri"/>
            </a:endParaRPr>
          </a:p>
        </p:txBody>
      </p:sp>
      <p:sp>
        <p:nvSpPr>
          <p:cNvPr id="249" name="Google Shape;249;p11:notes"/>
          <p:cNvSpPr txBox="1">
            <a:spLocks noGrp="1"/>
          </p:cNvSpPr>
          <p:nvPr>
            <p:ph type="sldNum" idx="12"/>
          </p:nvPr>
        </p:nvSpPr>
        <p:spPr>
          <a:xfrm>
            <a:off x="3884613" y="8829967"/>
            <a:ext cx="2971800" cy="4665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11</a:t>
            </a:fld>
            <a:endParaRPr sz="1200">
              <a:solidFill>
                <a:schemeClr val="dk1"/>
              </a:solidFill>
              <a:latin typeface="Calibri"/>
              <a:ea typeface="Calibri"/>
              <a:cs typeface="Calibri"/>
              <a:sym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g3deeb70d5d_1_314:notes"/>
          <p:cNvSpPr txBox="1">
            <a:spLocks noGrp="1"/>
          </p:cNvSpPr>
          <p:nvPr>
            <p:ph type="body" idx="1"/>
          </p:nvPr>
        </p:nvSpPr>
        <p:spPr>
          <a:xfrm>
            <a:off x="685800" y="4473893"/>
            <a:ext cx="5486400" cy="36606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b="0" i="0" u="none" strike="noStrike" cap="none" dirty="0">
                <a:solidFill>
                  <a:schemeClr val="dk1"/>
                </a:solidFill>
                <a:latin typeface="Calibri"/>
                <a:ea typeface="Calibri"/>
                <a:cs typeface="Calibri"/>
                <a:sym typeface="Calibri"/>
              </a:rPr>
              <a:t>	</a:t>
            </a:r>
            <a:endParaRPr sz="1200" b="0" i="0" u="none" strike="noStrike" cap="none" dirty="0">
              <a:solidFill>
                <a:schemeClr val="dk1"/>
              </a:solidFill>
              <a:latin typeface="Calibri"/>
              <a:ea typeface="Calibri"/>
              <a:cs typeface="Calibri"/>
              <a:sym typeface="Calibri"/>
            </a:endParaRPr>
          </a:p>
        </p:txBody>
      </p:sp>
      <p:sp>
        <p:nvSpPr>
          <p:cNvPr id="257" name="Google Shape;257;g3deeb70d5d_1_314:notes"/>
          <p:cNvSpPr>
            <a:spLocks noGrp="1" noRot="1" noChangeAspect="1"/>
          </p:cNvSpPr>
          <p:nvPr>
            <p:ph type="sldImg" idx="2"/>
          </p:nvPr>
        </p:nvSpPr>
        <p:spPr>
          <a:xfrm>
            <a:off x="6413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g3deeb70d5d_1_322:notes"/>
          <p:cNvSpPr txBox="1">
            <a:spLocks noGrp="1"/>
          </p:cNvSpPr>
          <p:nvPr>
            <p:ph type="body" idx="1"/>
          </p:nvPr>
        </p:nvSpPr>
        <p:spPr>
          <a:xfrm>
            <a:off x="685800" y="4473893"/>
            <a:ext cx="5486400" cy="36606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200"/>
              <a:buFont typeface="Calibri"/>
              <a:buNone/>
            </a:pPr>
            <a:endParaRPr sz="1200" b="0" i="0" u="none" strike="noStrike" cap="none" dirty="0">
              <a:solidFill>
                <a:schemeClr val="dk1"/>
              </a:solidFill>
              <a:latin typeface="Calibri"/>
              <a:ea typeface="Calibri"/>
              <a:cs typeface="Calibri"/>
              <a:sym typeface="Calibri"/>
            </a:endParaRPr>
          </a:p>
        </p:txBody>
      </p:sp>
      <p:sp>
        <p:nvSpPr>
          <p:cNvPr id="263" name="Google Shape;263;g3deeb70d5d_1_322:notes"/>
          <p:cNvSpPr>
            <a:spLocks noGrp="1" noRot="1" noChangeAspect="1"/>
          </p:cNvSpPr>
          <p:nvPr>
            <p:ph type="sldImg" idx="2"/>
          </p:nvPr>
        </p:nvSpPr>
        <p:spPr>
          <a:xfrm>
            <a:off x="6413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g3deeb70d5d_1_328:notes"/>
          <p:cNvSpPr>
            <a:spLocks noGrp="1" noRot="1" noChangeAspect="1"/>
          </p:cNvSpPr>
          <p:nvPr>
            <p:ph type="sldImg" idx="2"/>
          </p:nvPr>
        </p:nvSpPr>
        <p:spPr>
          <a:xfrm>
            <a:off x="6413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9" name="Google Shape;269;g3deeb70d5d_1_328:notes"/>
          <p:cNvSpPr txBox="1">
            <a:spLocks noGrp="1"/>
          </p:cNvSpPr>
          <p:nvPr>
            <p:ph type="body" idx="1"/>
          </p:nvPr>
        </p:nvSpPr>
        <p:spPr>
          <a:xfrm>
            <a:off x="685800" y="4473893"/>
            <a:ext cx="5486400" cy="366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sz="1200" b="0" i="0" u="none" strike="noStrike" cap="none" dirty="0">
              <a:solidFill>
                <a:schemeClr val="dk1"/>
              </a:solidFill>
              <a:latin typeface="Calibri"/>
              <a:ea typeface="Calibri"/>
              <a:cs typeface="Calibri"/>
              <a:sym typeface="Calibri"/>
            </a:endParaRPr>
          </a:p>
        </p:txBody>
      </p:sp>
      <p:sp>
        <p:nvSpPr>
          <p:cNvPr id="270" name="Google Shape;270;g3deeb70d5d_1_328:notes"/>
          <p:cNvSpPr txBox="1">
            <a:spLocks noGrp="1"/>
          </p:cNvSpPr>
          <p:nvPr>
            <p:ph type="sldNum" idx="12"/>
          </p:nvPr>
        </p:nvSpPr>
        <p:spPr>
          <a:xfrm>
            <a:off x="3884613" y="8829967"/>
            <a:ext cx="2971800" cy="466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12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14</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p14:notes"/>
          <p:cNvSpPr>
            <a:spLocks noGrp="1" noRot="1" noChangeAspect="1"/>
          </p:cNvSpPr>
          <p:nvPr>
            <p:ph type="sldImg" idx="2"/>
          </p:nvPr>
        </p:nvSpPr>
        <p:spPr>
          <a:xfrm>
            <a:off x="6413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6" name="Google Shape;276;p14:notes"/>
          <p:cNvSpPr txBox="1">
            <a:spLocks noGrp="1"/>
          </p:cNvSpPr>
          <p:nvPr>
            <p:ph type="body" idx="1"/>
          </p:nvPr>
        </p:nvSpPr>
        <p:spPr>
          <a:xfrm>
            <a:off x="685800" y="4473892"/>
            <a:ext cx="5486400" cy="366045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dirty="0">
              <a:solidFill>
                <a:schemeClr val="dk1"/>
              </a:solidFill>
              <a:latin typeface="Calibri"/>
              <a:ea typeface="Calibri"/>
              <a:cs typeface="Calibri"/>
              <a:sym typeface="Calibri"/>
            </a:endParaRPr>
          </a:p>
        </p:txBody>
      </p:sp>
      <p:sp>
        <p:nvSpPr>
          <p:cNvPr id="277" name="Google Shape;277;p14:notes"/>
          <p:cNvSpPr txBox="1">
            <a:spLocks noGrp="1"/>
          </p:cNvSpPr>
          <p:nvPr>
            <p:ph type="sldNum" idx="12"/>
          </p:nvPr>
        </p:nvSpPr>
        <p:spPr>
          <a:xfrm>
            <a:off x="3884613" y="8829967"/>
            <a:ext cx="2971800" cy="466433"/>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15</a:t>
            </a:fld>
            <a:endParaRPr sz="1200">
              <a:solidFill>
                <a:schemeClr val="dk1"/>
              </a:solidFill>
              <a:latin typeface="Calibri"/>
              <a:ea typeface="Calibri"/>
              <a:cs typeface="Calibri"/>
              <a:sym typeface="Calibri"/>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p15:notes"/>
          <p:cNvSpPr>
            <a:spLocks noGrp="1" noRot="1" noChangeAspect="1"/>
          </p:cNvSpPr>
          <p:nvPr>
            <p:ph type="sldImg" idx="2"/>
          </p:nvPr>
        </p:nvSpPr>
        <p:spPr>
          <a:xfrm>
            <a:off x="6413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3" name="Google Shape;283;p15:notes"/>
          <p:cNvSpPr txBox="1">
            <a:spLocks noGrp="1"/>
          </p:cNvSpPr>
          <p:nvPr>
            <p:ph type="body" idx="1"/>
          </p:nvPr>
        </p:nvSpPr>
        <p:spPr>
          <a:xfrm>
            <a:off x="685800" y="4473892"/>
            <a:ext cx="5486400" cy="366045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dirty="0">
              <a:solidFill>
                <a:schemeClr val="dk1"/>
              </a:solidFill>
              <a:latin typeface="Calibri"/>
              <a:ea typeface="Calibri"/>
              <a:cs typeface="Calibri"/>
              <a:sym typeface="Calibri"/>
            </a:endParaRPr>
          </a:p>
        </p:txBody>
      </p:sp>
      <p:sp>
        <p:nvSpPr>
          <p:cNvPr id="284" name="Google Shape;284;p15:notes"/>
          <p:cNvSpPr txBox="1">
            <a:spLocks noGrp="1"/>
          </p:cNvSpPr>
          <p:nvPr>
            <p:ph type="sldNum" idx="12"/>
          </p:nvPr>
        </p:nvSpPr>
        <p:spPr>
          <a:xfrm>
            <a:off x="3884613" y="8829967"/>
            <a:ext cx="2971800" cy="466433"/>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16</a:t>
            </a:fld>
            <a:endParaRPr sz="1200">
              <a:solidFill>
                <a:schemeClr val="dk1"/>
              </a:solidFill>
              <a:latin typeface="Calibri"/>
              <a:ea typeface="Calibri"/>
              <a:cs typeface="Calibri"/>
              <a:sym typeface="Calibri"/>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p16:notes"/>
          <p:cNvSpPr>
            <a:spLocks noGrp="1" noRot="1" noChangeAspect="1"/>
          </p:cNvSpPr>
          <p:nvPr>
            <p:ph type="sldImg" idx="2"/>
          </p:nvPr>
        </p:nvSpPr>
        <p:spPr>
          <a:xfrm>
            <a:off x="6413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2" name="Google Shape;292;p16:notes"/>
          <p:cNvSpPr txBox="1">
            <a:spLocks noGrp="1"/>
          </p:cNvSpPr>
          <p:nvPr>
            <p:ph type="body" idx="1"/>
          </p:nvPr>
        </p:nvSpPr>
        <p:spPr>
          <a:xfrm>
            <a:off x="685800" y="4473892"/>
            <a:ext cx="5486400" cy="366045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dirty="0"/>
          </a:p>
        </p:txBody>
      </p:sp>
      <p:sp>
        <p:nvSpPr>
          <p:cNvPr id="293" name="Google Shape;293;p16:notes"/>
          <p:cNvSpPr txBox="1">
            <a:spLocks noGrp="1"/>
          </p:cNvSpPr>
          <p:nvPr>
            <p:ph type="sldNum" idx="12"/>
          </p:nvPr>
        </p:nvSpPr>
        <p:spPr>
          <a:xfrm>
            <a:off x="3884613" y="8829967"/>
            <a:ext cx="2971800" cy="466433"/>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17</a:t>
            </a:fld>
            <a:endParaRPr sz="1200">
              <a:solidFill>
                <a:schemeClr val="dk1"/>
              </a:solidFill>
              <a:latin typeface="Calibri"/>
              <a:ea typeface="Calibri"/>
              <a:cs typeface="Calibri"/>
              <a:sym typeface="Calibri"/>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Google Shape;300;g3deeb70d5d_1_619:notes"/>
          <p:cNvSpPr>
            <a:spLocks noGrp="1" noRot="1" noChangeAspect="1"/>
          </p:cNvSpPr>
          <p:nvPr>
            <p:ph type="sldImg" idx="2"/>
          </p:nvPr>
        </p:nvSpPr>
        <p:spPr>
          <a:xfrm>
            <a:off x="3302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1" name="Google Shape;301;g3deeb70d5d_1_619:notes"/>
          <p:cNvSpPr txBox="1">
            <a:spLocks noGrp="1"/>
          </p:cNvSpPr>
          <p:nvPr>
            <p:ph type="body" idx="1"/>
          </p:nvPr>
        </p:nvSpPr>
        <p:spPr>
          <a:xfrm>
            <a:off x="685800" y="4415790"/>
            <a:ext cx="5486400" cy="4183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sz="1200" b="0" i="0" u="none" strike="noStrike" cap="none" dirty="0">
              <a:solidFill>
                <a:schemeClr val="dk1"/>
              </a:solidFill>
              <a:latin typeface="Calibri"/>
              <a:ea typeface="Calibri"/>
              <a:cs typeface="Calibri"/>
              <a:sym typeface="Calibri"/>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Google Shape;307;p17:notes"/>
          <p:cNvSpPr>
            <a:spLocks noGrp="1" noRot="1" noChangeAspect="1"/>
          </p:cNvSpPr>
          <p:nvPr>
            <p:ph type="sldImg" idx="2"/>
          </p:nvPr>
        </p:nvSpPr>
        <p:spPr>
          <a:xfrm>
            <a:off x="6413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8" name="Google Shape;308;p17:notes"/>
          <p:cNvSpPr txBox="1">
            <a:spLocks noGrp="1"/>
          </p:cNvSpPr>
          <p:nvPr>
            <p:ph type="body" idx="1"/>
          </p:nvPr>
        </p:nvSpPr>
        <p:spPr>
          <a:xfrm>
            <a:off x="685800" y="4473892"/>
            <a:ext cx="5486400" cy="3660458"/>
          </a:xfrm>
          <a:prstGeom prst="rect">
            <a:avLst/>
          </a:prstGeom>
          <a:noFill/>
          <a:ln>
            <a:noFill/>
          </a:ln>
        </p:spPr>
        <p:txBody>
          <a:bodyPr spcFirstLastPara="1" wrap="square" lIns="91425" tIns="45700" rIns="91425" bIns="45700" anchor="t" anchorCtr="0">
            <a:noAutofit/>
          </a:bodyPr>
          <a:lstStyle/>
          <a:p>
            <a:pPr marL="457200" marR="0" lvl="1" indent="0" algn="l" rtl="0">
              <a:spcBef>
                <a:spcPts val="0"/>
              </a:spcBef>
              <a:spcAft>
                <a:spcPts val="0"/>
              </a:spcAft>
              <a:buClr>
                <a:srgbClr val="000000"/>
              </a:buClr>
              <a:buSzPts val="2400"/>
              <a:buFont typeface="Arial"/>
              <a:buNone/>
            </a:pPr>
            <a:endParaRPr sz="1200" b="0" i="0" u="none" strike="noStrike" cap="none" dirty="0">
              <a:solidFill>
                <a:schemeClr val="dk1"/>
              </a:solidFill>
              <a:latin typeface="Calibri"/>
              <a:ea typeface="Calibri"/>
              <a:cs typeface="Calibri"/>
              <a:sym typeface="Calibri"/>
            </a:endParaRPr>
          </a:p>
        </p:txBody>
      </p:sp>
      <p:sp>
        <p:nvSpPr>
          <p:cNvPr id="309" name="Google Shape;309;p17:notes"/>
          <p:cNvSpPr txBox="1">
            <a:spLocks noGrp="1"/>
          </p:cNvSpPr>
          <p:nvPr>
            <p:ph type="sldNum" idx="12"/>
          </p:nvPr>
        </p:nvSpPr>
        <p:spPr>
          <a:xfrm>
            <a:off x="3884613" y="8829967"/>
            <a:ext cx="2971800" cy="466433"/>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19</a:t>
            </a:fld>
            <a:endParaRPr sz="1200">
              <a:solidFill>
                <a:schemeClr val="dk1"/>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deeb70d5d_1_92:notes"/>
          <p:cNvSpPr txBox="1">
            <a:spLocks noGrp="1"/>
          </p:cNvSpPr>
          <p:nvPr>
            <p:ph type="body" idx="1"/>
          </p:nvPr>
        </p:nvSpPr>
        <p:spPr>
          <a:xfrm>
            <a:off x="685800" y="4473893"/>
            <a:ext cx="5486400" cy="36606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200"/>
              <a:buFont typeface="Calibri"/>
              <a:buNone/>
            </a:pPr>
            <a:endParaRPr sz="1200" b="0" i="0" u="none" strike="noStrike" cap="none" dirty="0">
              <a:solidFill>
                <a:schemeClr val="dk1"/>
              </a:solidFill>
              <a:latin typeface="Calibri"/>
              <a:ea typeface="Calibri"/>
              <a:cs typeface="Calibri"/>
              <a:sym typeface="Calibri"/>
            </a:endParaRPr>
          </a:p>
        </p:txBody>
      </p:sp>
      <p:sp>
        <p:nvSpPr>
          <p:cNvPr id="187" name="Google Shape;187;g3deeb70d5d_1_92:notes"/>
          <p:cNvSpPr>
            <a:spLocks noGrp="1" noRot="1" noChangeAspect="1"/>
          </p:cNvSpPr>
          <p:nvPr>
            <p:ph type="sldImg" idx="2"/>
          </p:nvPr>
        </p:nvSpPr>
        <p:spPr>
          <a:xfrm>
            <a:off x="6413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
        <p:cNvGrpSpPr/>
        <p:nvPr/>
      </p:nvGrpSpPr>
      <p:grpSpPr>
        <a:xfrm>
          <a:off x="0" y="0"/>
          <a:ext cx="0" cy="0"/>
          <a:chOff x="0" y="0"/>
          <a:chExt cx="0" cy="0"/>
        </a:xfrm>
      </p:grpSpPr>
      <p:sp>
        <p:nvSpPr>
          <p:cNvPr id="335" name="Google Shape;335;p18:notes"/>
          <p:cNvSpPr txBox="1">
            <a:spLocks noGrp="1"/>
          </p:cNvSpPr>
          <p:nvPr>
            <p:ph type="body" idx="1"/>
          </p:nvPr>
        </p:nvSpPr>
        <p:spPr>
          <a:xfrm>
            <a:off x="685800" y="4473892"/>
            <a:ext cx="5486400" cy="3660458"/>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dirty="0"/>
          </a:p>
        </p:txBody>
      </p:sp>
      <p:sp>
        <p:nvSpPr>
          <p:cNvPr id="336" name="Google Shape;336;p18:notes"/>
          <p:cNvSpPr>
            <a:spLocks noGrp="1" noRot="1" noChangeAspect="1"/>
          </p:cNvSpPr>
          <p:nvPr>
            <p:ph type="sldImg" idx="2"/>
          </p:nvPr>
        </p:nvSpPr>
        <p:spPr>
          <a:xfrm>
            <a:off x="6413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Google Shape;340;g3deeb70d5d_1_528:notes"/>
          <p:cNvSpPr>
            <a:spLocks noGrp="1" noRot="1" noChangeAspect="1"/>
          </p:cNvSpPr>
          <p:nvPr>
            <p:ph type="sldImg" idx="2"/>
          </p:nvPr>
        </p:nvSpPr>
        <p:spPr>
          <a:xfrm>
            <a:off x="6413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1" name="Google Shape;341;g3deeb70d5d_1_528:notes"/>
          <p:cNvSpPr txBox="1">
            <a:spLocks noGrp="1"/>
          </p:cNvSpPr>
          <p:nvPr>
            <p:ph type="body" idx="1"/>
          </p:nvPr>
        </p:nvSpPr>
        <p:spPr>
          <a:xfrm>
            <a:off x="685800" y="4473893"/>
            <a:ext cx="5486400" cy="366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100"/>
              <a:buFont typeface="Arial"/>
              <a:buNone/>
            </a:pPr>
            <a:endParaRPr dirty="0"/>
          </a:p>
          <a:p>
            <a:pPr marL="0" marR="0" lvl="0" indent="0" algn="l" rtl="0">
              <a:lnSpc>
                <a:spcPct val="100000"/>
              </a:lnSpc>
              <a:spcBef>
                <a:spcPts val="0"/>
              </a:spcBef>
              <a:spcAft>
                <a:spcPts val="0"/>
              </a:spcAft>
              <a:buClr>
                <a:schemeClr val="dk1"/>
              </a:buClr>
              <a:buSzPts val="1100"/>
              <a:buFont typeface="Arial"/>
              <a:buNone/>
            </a:pPr>
            <a:endParaRPr sz="1200" b="0" i="0" u="none" strike="noStrike" cap="none" dirty="0">
              <a:solidFill>
                <a:schemeClr val="dk1"/>
              </a:solidFill>
              <a:latin typeface="Calibri"/>
              <a:ea typeface="Calibri"/>
              <a:cs typeface="Calibri"/>
              <a:sym typeface="Calibri"/>
            </a:endParaRPr>
          </a:p>
        </p:txBody>
      </p:sp>
      <p:sp>
        <p:nvSpPr>
          <p:cNvPr id="342" name="Google Shape;342;g3deeb70d5d_1_528:notes"/>
          <p:cNvSpPr txBox="1">
            <a:spLocks noGrp="1"/>
          </p:cNvSpPr>
          <p:nvPr>
            <p:ph type="sldNum" idx="12"/>
          </p:nvPr>
        </p:nvSpPr>
        <p:spPr>
          <a:xfrm>
            <a:off x="3884613" y="8829967"/>
            <a:ext cx="2971800" cy="466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21</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7"/>
        <p:cNvGrpSpPr/>
        <p:nvPr/>
      </p:nvGrpSpPr>
      <p:grpSpPr>
        <a:xfrm>
          <a:off x="0" y="0"/>
          <a:ext cx="0" cy="0"/>
          <a:chOff x="0" y="0"/>
          <a:chExt cx="0" cy="0"/>
        </a:xfrm>
      </p:grpSpPr>
      <p:sp>
        <p:nvSpPr>
          <p:cNvPr id="348" name="Google Shape;348;g3deeb70d5d_1_433:notes"/>
          <p:cNvSpPr>
            <a:spLocks noGrp="1" noRot="1" noChangeAspect="1"/>
          </p:cNvSpPr>
          <p:nvPr>
            <p:ph type="sldImg" idx="2"/>
          </p:nvPr>
        </p:nvSpPr>
        <p:spPr>
          <a:xfrm>
            <a:off x="6413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9" name="Google Shape;349;g3deeb70d5d_1_433:notes"/>
          <p:cNvSpPr txBox="1">
            <a:spLocks noGrp="1"/>
          </p:cNvSpPr>
          <p:nvPr>
            <p:ph type="body" idx="1"/>
          </p:nvPr>
        </p:nvSpPr>
        <p:spPr>
          <a:xfrm>
            <a:off x="685800" y="4473893"/>
            <a:ext cx="5486400" cy="366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200" b="0" i="0" u="none" strike="noStrike" cap="none" dirty="0">
              <a:solidFill>
                <a:schemeClr val="dk1"/>
              </a:solidFill>
              <a:latin typeface="Calibri"/>
              <a:ea typeface="Calibri"/>
              <a:cs typeface="Calibri"/>
              <a:sym typeface="Calibri"/>
            </a:endParaRPr>
          </a:p>
        </p:txBody>
      </p:sp>
      <p:sp>
        <p:nvSpPr>
          <p:cNvPr id="350" name="Google Shape;350;g3deeb70d5d_1_433:notes"/>
          <p:cNvSpPr txBox="1">
            <a:spLocks noGrp="1"/>
          </p:cNvSpPr>
          <p:nvPr>
            <p:ph type="sldNum" idx="12"/>
          </p:nvPr>
        </p:nvSpPr>
        <p:spPr>
          <a:xfrm>
            <a:off x="3884613" y="8829967"/>
            <a:ext cx="2971800" cy="466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22</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p:cNvGrpSpPr/>
        <p:nvPr/>
      </p:nvGrpSpPr>
      <p:grpSpPr>
        <a:xfrm>
          <a:off x="0" y="0"/>
          <a:ext cx="0" cy="0"/>
          <a:chOff x="0" y="0"/>
          <a:chExt cx="0" cy="0"/>
        </a:xfrm>
      </p:grpSpPr>
      <p:sp>
        <p:nvSpPr>
          <p:cNvPr id="356" name="Google Shape;356;p21:notes"/>
          <p:cNvSpPr txBox="1">
            <a:spLocks noGrp="1"/>
          </p:cNvSpPr>
          <p:nvPr>
            <p:ph type="body" idx="1"/>
          </p:nvPr>
        </p:nvSpPr>
        <p:spPr>
          <a:xfrm>
            <a:off x="685800" y="4473892"/>
            <a:ext cx="5486400" cy="3660458"/>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dirty="0"/>
          </a:p>
        </p:txBody>
      </p:sp>
      <p:sp>
        <p:nvSpPr>
          <p:cNvPr id="357" name="Google Shape;357;p21:notes"/>
          <p:cNvSpPr>
            <a:spLocks noGrp="1" noRot="1" noChangeAspect="1"/>
          </p:cNvSpPr>
          <p:nvPr>
            <p:ph type="sldImg" idx="2"/>
          </p:nvPr>
        </p:nvSpPr>
        <p:spPr>
          <a:xfrm>
            <a:off x="6413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1"/>
        <p:cNvGrpSpPr/>
        <p:nvPr/>
      </p:nvGrpSpPr>
      <p:grpSpPr>
        <a:xfrm>
          <a:off x="0" y="0"/>
          <a:ext cx="0" cy="0"/>
          <a:chOff x="0" y="0"/>
          <a:chExt cx="0" cy="0"/>
        </a:xfrm>
      </p:grpSpPr>
      <p:sp>
        <p:nvSpPr>
          <p:cNvPr id="362" name="Google Shape;362;p22:notes"/>
          <p:cNvSpPr>
            <a:spLocks noGrp="1" noRot="1" noChangeAspect="1"/>
          </p:cNvSpPr>
          <p:nvPr>
            <p:ph type="sldImg" idx="2"/>
          </p:nvPr>
        </p:nvSpPr>
        <p:spPr>
          <a:xfrm>
            <a:off x="6413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3" name="Google Shape;363;p22:notes"/>
          <p:cNvSpPr txBox="1">
            <a:spLocks noGrp="1"/>
          </p:cNvSpPr>
          <p:nvPr>
            <p:ph type="body" idx="1"/>
          </p:nvPr>
        </p:nvSpPr>
        <p:spPr>
          <a:xfrm>
            <a:off x="685800" y="4473892"/>
            <a:ext cx="5486400" cy="366045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dirty="0">
              <a:solidFill>
                <a:schemeClr val="dk1"/>
              </a:solidFill>
              <a:latin typeface="Calibri"/>
              <a:ea typeface="Calibri"/>
              <a:cs typeface="Calibri"/>
              <a:sym typeface="Calibri"/>
            </a:endParaRPr>
          </a:p>
        </p:txBody>
      </p:sp>
      <p:sp>
        <p:nvSpPr>
          <p:cNvPr id="364" name="Google Shape;364;p22:notes"/>
          <p:cNvSpPr txBox="1">
            <a:spLocks noGrp="1"/>
          </p:cNvSpPr>
          <p:nvPr>
            <p:ph type="sldNum" idx="12"/>
          </p:nvPr>
        </p:nvSpPr>
        <p:spPr>
          <a:xfrm>
            <a:off x="3884613" y="8829967"/>
            <a:ext cx="2971800" cy="466433"/>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24</a:t>
            </a:fld>
            <a:endParaRPr sz="1200">
              <a:solidFill>
                <a:schemeClr val="dk1"/>
              </a:solidFill>
              <a:latin typeface="Calibri"/>
              <a:ea typeface="Calibri"/>
              <a:cs typeface="Calibri"/>
              <a:sym typeface="Calibri"/>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0"/>
        <p:cNvGrpSpPr/>
        <p:nvPr/>
      </p:nvGrpSpPr>
      <p:grpSpPr>
        <a:xfrm>
          <a:off x="0" y="0"/>
          <a:ext cx="0" cy="0"/>
          <a:chOff x="0" y="0"/>
          <a:chExt cx="0" cy="0"/>
        </a:xfrm>
      </p:grpSpPr>
      <p:sp>
        <p:nvSpPr>
          <p:cNvPr id="371" name="Google Shape;371;p23:notes"/>
          <p:cNvSpPr txBox="1">
            <a:spLocks noGrp="1"/>
          </p:cNvSpPr>
          <p:nvPr>
            <p:ph type="body" idx="1"/>
          </p:nvPr>
        </p:nvSpPr>
        <p:spPr>
          <a:xfrm>
            <a:off x="685800" y="4473892"/>
            <a:ext cx="5486400" cy="3660458"/>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dirty="0"/>
          </a:p>
        </p:txBody>
      </p:sp>
      <p:sp>
        <p:nvSpPr>
          <p:cNvPr id="372" name="Google Shape;372;p23:notes"/>
          <p:cNvSpPr>
            <a:spLocks noGrp="1" noRot="1" noChangeAspect="1"/>
          </p:cNvSpPr>
          <p:nvPr>
            <p:ph type="sldImg" idx="2"/>
          </p:nvPr>
        </p:nvSpPr>
        <p:spPr>
          <a:xfrm>
            <a:off x="6413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6"/>
        <p:cNvGrpSpPr/>
        <p:nvPr/>
      </p:nvGrpSpPr>
      <p:grpSpPr>
        <a:xfrm>
          <a:off x="0" y="0"/>
          <a:ext cx="0" cy="0"/>
          <a:chOff x="0" y="0"/>
          <a:chExt cx="0" cy="0"/>
        </a:xfrm>
      </p:grpSpPr>
      <p:sp>
        <p:nvSpPr>
          <p:cNvPr id="377" name="Google Shape;377;g3deeb70d5d_1_713:notes"/>
          <p:cNvSpPr>
            <a:spLocks noGrp="1" noRot="1" noChangeAspect="1"/>
          </p:cNvSpPr>
          <p:nvPr>
            <p:ph type="sldImg" idx="2"/>
          </p:nvPr>
        </p:nvSpPr>
        <p:spPr>
          <a:xfrm>
            <a:off x="6413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8" name="Google Shape;378;g3deeb70d5d_1_713:notes"/>
          <p:cNvSpPr txBox="1">
            <a:spLocks noGrp="1"/>
          </p:cNvSpPr>
          <p:nvPr>
            <p:ph type="body" idx="1"/>
          </p:nvPr>
        </p:nvSpPr>
        <p:spPr>
          <a:xfrm>
            <a:off x="685800" y="4473893"/>
            <a:ext cx="5486400" cy="366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200" b="0" i="0" u="none" strike="noStrike" cap="none" dirty="0">
              <a:solidFill>
                <a:schemeClr val="dk1"/>
              </a:solidFill>
              <a:latin typeface="Calibri"/>
              <a:ea typeface="Calibri"/>
              <a:cs typeface="Calibri"/>
              <a:sym typeface="Calibri"/>
            </a:endParaRPr>
          </a:p>
        </p:txBody>
      </p:sp>
      <p:sp>
        <p:nvSpPr>
          <p:cNvPr id="379" name="Google Shape;379;g3deeb70d5d_1_713:notes"/>
          <p:cNvSpPr txBox="1">
            <a:spLocks noGrp="1"/>
          </p:cNvSpPr>
          <p:nvPr>
            <p:ph type="sldNum" idx="12"/>
          </p:nvPr>
        </p:nvSpPr>
        <p:spPr>
          <a:xfrm>
            <a:off x="3884613" y="8829967"/>
            <a:ext cx="2971800" cy="466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26</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
        <p:cNvGrpSpPr/>
        <p:nvPr/>
      </p:nvGrpSpPr>
      <p:grpSpPr>
        <a:xfrm>
          <a:off x="0" y="0"/>
          <a:ext cx="0" cy="0"/>
          <a:chOff x="0" y="0"/>
          <a:chExt cx="0" cy="0"/>
        </a:xfrm>
      </p:grpSpPr>
      <p:sp>
        <p:nvSpPr>
          <p:cNvPr id="384" name="Google Shape;384;g3deeb70d5d_1_719:notes"/>
          <p:cNvSpPr>
            <a:spLocks noGrp="1" noRot="1" noChangeAspect="1"/>
          </p:cNvSpPr>
          <p:nvPr>
            <p:ph type="sldImg" idx="2"/>
          </p:nvPr>
        </p:nvSpPr>
        <p:spPr>
          <a:xfrm>
            <a:off x="6413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5" name="Google Shape;385;g3deeb70d5d_1_719:notes"/>
          <p:cNvSpPr txBox="1">
            <a:spLocks noGrp="1"/>
          </p:cNvSpPr>
          <p:nvPr>
            <p:ph type="body" idx="1"/>
          </p:nvPr>
        </p:nvSpPr>
        <p:spPr>
          <a:xfrm>
            <a:off x="685800" y="4473893"/>
            <a:ext cx="5486400" cy="366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200" b="0" i="0" u="none" strike="noStrike" cap="none" dirty="0">
              <a:solidFill>
                <a:schemeClr val="dk1"/>
              </a:solidFill>
              <a:latin typeface="Calibri"/>
              <a:ea typeface="Calibri"/>
              <a:cs typeface="Calibri"/>
              <a:sym typeface="Calibri"/>
            </a:endParaRPr>
          </a:p>
        </p:txBody>
      </p:sp>
      <p:sp>
        <p:nvSpPr>
          <p:cNvPr id="386" name="Google Shape;386;g3deeb70d5d_1_719:notes"/>
          <p:cNvSpPr txBox="1">
            <a:spLocks noGrp="1"/>
          </p:cNvSpPr>
          <p:nvPr>
            <p:ph type="sldNum" idx="12"/>
          </p:nvPr>
        </p:nvSpPr>
        <p:spPr>
          <a:xfrm>
            <a:off x="3884613" y="8829967"/>
            <a:ext cx="2971800" cy="466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12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27</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1"/>
        <p:cNvGrpSpPr/>
        <p:nvPr/>
      </p:nvGrpSpPr>
      <p:grpSpPr>
        <a:xfrm>
          <a:off x="0" y="0"/>
          <a:ext cx="0" cy="0"/>
          <a:chOff x="0" y="0"/>
          <a:chExt cx="0" cy="0"/>
        </a:xfrm>
      </p:grpSpPr>
      <p:sp>
        <p:nvSpPr>
          <p:cNvPr id="392" name="Google Shape;392;p25:notes"/>
          <p:cNvSpPr txBox="1">
            <a:spLocks noGrp="1"/>
          </p:cNvSpPr>
          <p:nvPr>
            <p:ph type="body" idx="1"/>
          </p:nvPr>
        </p:nvSpPr>
        <p:spPr>
          <a:xfrm>
            <a:off x="685800" y="4473892"/>
            <a:ext cx="5486400" cy="3660458"/>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dirty="0"/>
          </a:p>
        </p:txBody>
      </p:sp>
      <p:sp>
        <p:nvSpPr>
          <p:cNvPr id="393" name="Google Shape;393;p25:notes"/>
          <p:cNvSpPr>
            <a:spLocks noGrp="1" noRot="1" noChangeAspect="1"/>
          </p:cNvSpPr>
          <p:nvPr>
            <p:ph type="sldImg" idx="2"/>
          </p:nvPr>
        </p:nvSpPr>
        <p:spPr>
          <a:xfrm>
            <a:off x="6413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g3deeb70d5d_1_100:notes"/>
          <p:cNvSpPr>
            <a:spLocks noGrp="1" noRot="1" noChangeAspect="1"/>
          </p:cNvSpPr>
          <p:nvPr>
            <p:ph type="sldImg" idx="2"/>
          </p:nvPr>
        </p:nvSpPr>
        <p:spPr>
          <a:xfrm>
            <a:off x="6413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5" name="Google Shape;195;g3deeb70d5d_1_100:notes"/>
          <p:cNvSpPr txBox="1">
            <a:spLocks noGrp="1"/>
          </p:cNvSpPr>
          <p:nvPr>
            <p:ph type="body" idx="1"/>
          </p:nvPr>
        </p:nvSpPr>
        <p:spPr>
          <a:xfrm>
            <a:off x="685800" y="4473893"/>
            <a:ext cx="5486400" cy="366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sz="1200" b="0" i="0" u="none" strike="noStrike" cap="none" dirty="0">
              <a:solidFill>
                <a:schemeClr val="dk1"/>
              </a:solidFill>
              <a:latin typeface="Calibri"/>
              <a:ea typeface="Calibri"/>
              <a:cs typeface="Calibri"/>
              <a:sym typeface="Calibri"/>
            </a:endParaRPr>
          </a:p>
        </p:txBody>
      </p:sp>
      <p:sp>
        <p:nvSpPr>
          <p:cNvPr id="196" name="Google Shape;196;g3deeb70d5d_1_100:notes"/>
          <p:cNvSpPr txBox="1">
            <a:spLocks noGrp="1"/>
          </p:cNvSpPr>
          <p:nvPr>
            <p:ph type="sldNum" idx="12"/>
          </p:nvPr>
        </p:nvSpPr>
        <p:spPr>
          <a:xfrm>
            <a:off x="3884613" y="8829967"/>
            <a:ext cx="2971800" cy="466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12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3</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g3deeb70d5d_1_106:notes"/>
          <p:cNvSpPr txBox="1">
            <a:spLocks noGrp="1"/>
          </p:cNvSpPr>
          <p:nvPr>
            <p:ph type="body" idx="1"/>
          </p:nvPr>
        </p:nvSpPr>
        <p:spPr>
          <a:xfrm>
            <a:off x="685800" y="4473893"/>
            <a:ext cx="5486400" cy="366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200" b="0" i="0" u="none" strike="noStrike" cap="none" dirty="0">
              <a:solidFill>
                <a:schemeClr val="dk1"/>
              </a:solidFill>
              <a:latin typeface="Calibri"/>
              <a:ea typeface="Calibri"/>
              <a:cs typeface="Calibri"/>
              <a:sym typeface="Calibri"/>
            </a:endParaRPr>
          </a:p>
        </p:txBody>
      </p:sp>
      <p:sp>
        <p:nvSpPr>
          <p:cNvPr id="202" name="Google Shape;202;g3deeb70d5d_1_106:notes"/>
          <p:cNvSpPr>
            <a:spLocks noGrp="1" noRot="1" noChangeAspect="1"/>
          </p:cNvSpPr>
          <p:nvPr>
            <p:ph type="sldImg" idx="2"/>
          </p:nvPr>
        </p:nvSpPr>
        <p:spPr>
          <a:xfrm>
            <a:off x="6413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p6:notes"/>
          <p:cNvSpPr>
            <a:spLocks noGrp="1" noRot="1" noChangeAspect="1"/>
          </p:cNvSpPr>
          <p:nvPr>
            <p:ph type="sldImg" idx="2"/>
          </p:nvPr>
        </p:nvSpPr>
        <p:spPr>
          <a:xfrm>
            <a:off x="6413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9" name="Google Shape;209;p6:notes"/>
          <p:cNvSpPr txBox="1">
            <a:spLocks noGrp="1"/>
          </p:cNvSpPr>
          <p:nvPr>
            <p:ph type="body" idx="1"/>
          </p:nvPr>
        </p:nvSpPr>
        <p:spPr>
          <a:xfrm>
            <a:off x="685800" y="4473892"/>
            <a:ext cx="5486400" cy="366045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dirty="0">
              <a:solidFill>
                <a:schemeClr val="dk1"/>
              </a:solidFill>
              <a:latin typeface="Calibri"/>
              <a:ea typeface="Calibri"/>
              <a:cs typeface="Calibri"/>
              <a:sym typeface="Calibri"/>
            </a:endParaRPr>
          </a:p>
        </p:txBody>
      </p:sp>
      <p:sp>
        <p:nvSpPr>
          <p:cNvPr id="210" name="Google Shape;210;p6:notes"/>
          <p:cNvSpPr txBox="1">
            <a:spLocks noGrp="1"/>
          </p:cNvSpPr>
          <p:nvPr>
            <p:ph type="sldNum" idx="12"/>
          </p:nvPr>
        </p:nvSpPr>
        <p:spPr>
          <a:xfrm>
            <a:off x="3884613" y="8829967"/>
            <a:ext cx="2971800" cy="466433"/>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5</a:t>
            </a:fld>
            <a:endParaRPr sz="1200">
              <a:solidFill>
                <a:schemeClr val="dk1"/>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p7:notes"/>
          <p:cNvSpPr txBox="1">
            <a:spLocks noGrp="1"/>
          </p:cNvSpPr>
          <p:nvPr>
            <p:ph type="body" idx="1"/>
          </p:nvPr>
        </p:nvSpPr>
        <p:spPr>
          <a:xfrm>
            <a:off x="685800" y="4473892"/>
            <a:ext cx="5486400" cy="3660458"/>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dirty="0"/>
          </a:p>
        </p:txBody>
      </p:sp>
      <p:sp>
        <p:nvSpPr>
          <p:cNvPr id="216" name="Google Shape;216;p7:notes"/>
          <p:cNvSpPr>
            <a:spLocks noGrp="1" noRot="1" noChangeAspect="1"/>
          </p:cNvSpPr>
          <p:nvPr>
            <p:ph type="sldImg" idx="2"/>
          </p:nvPr>
        </p:nvSpPr>
        <p:spPr>
          <a:xfrm>
            <a:off x="6413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g3deeb70d5d_1_199:notes"/>
          <p:cNvSpPr>
            <a:spLocks noGrp="1" noRot="1" noChangeAspect="1"/>
          </p:cNvSpPr>
          <p:nvPr>
            <p:ph type="sldImg" idx="2"/>
          </p:nvPr>
        </p:nvSpPr>
        <p:spPr>
          <a:xfrm>
            <a:off x="6413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1" name="Google Shape;221;g3deeb70d5d_1_199:notes"/>
          <p:cNvSpPr txBox="1">
            <a:spLocks noGrp="1"/>
          </p:cNvSpPr>
          <p:nvPr>
            <p:ph type="body" idx="1"/>
          </p:nvPr>
        </p:nvSpPr>
        <p:spPr>
          <a:xfrm>
            <a:off x="685800" y="4473893"/>
            <a:ext cx="5486400" cy="366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dirty="0"/>
          </a:p>
          <a:p>
            <a:pPr marL="0" marR="0" lvl="0" indent="0" algn="l" rtl="0">
              <a:lnSpc>
                <a:spcPct val="100000"/>
              </a:lnSpc>
              <a:spcBef>
                <a:spcPts val="0"/>
              </a:spcBef>
              <a:spcAft>
                <a:spcPts val="0"/>
              </a:spcAft>
              <a:buClr>
                <a:schemeClr val="dk1"/>
              </a:buClr>
              <a:buSzPts val="1200"/>
              <a:buFont typeface="Calibri"/>
              <a:buNone/>
            </a:pPr>
            <a:endParaRPr dirty="0"/>
          </a:p>
          <a:p>
            <a:pPr marL="0" marR="0" lvl="0" indent="0" algn="l" rtl="0">
              <a:lnSpc>
                <a:spcPct val="100000"/>
              </a:lnSpc>
              <a:spcBef>
                <a:spcPts val="0"/>
              </a:spcBef>
              <a:spcAft>
                <a:spcPts val="0"/>
              </a:spcAft>
              <a:buClr>
                <a:schemeClr val="dk1"/>
              </a:buClr>
              <a:buSzPts val="1200"/>
              <a:buFont typeface="Calibri"/>
              <a:buNone/>
            </a:pPr>
            <a:r>
              <a:rPr lang="en-US" sz="1200" b="0" i="0" u="none" strike="noStrike" cap="none" dirty="0">
                <a:solidFill>
                  <a:schemeClr val="dk1"/>
                </a:solidFill>
                <a:latin typeface="Calibri"/>
                <a:ea typeface="Calibri"/>
                <a:cs typeface="Calibri"/>
                <a:sym typeface="Calibri"/>
              </a:rPr>
              <a:t>Officials in U.S. embassies and consulates abroad use the FAM to make decisions about whether to grant non–U.S. citizens permission to enter the U.S. </a:t>
            </a:r>
            <a:endParaRPr sz="12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sz="12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r>
              <a:rPr lang="en-US" sz="1200" b="0" i="0" u="none" strike="noStrike" cap="none" dirty="0">
                <a:solidFill>
                  <a:schemeClr val="dk1"/>
                </a:solidFill>
                <a:latin typeface="Calibri"/>
                <a:ea typeface="Calibri"/>
                <a:cs typeface="Calibri"/>
                <a:sym typeface="Calibri"/>
              </a:rPr>
              <a:t>The revised State Department instructions continue to require that each factor (age, health, income, education, family situation, etc.) be considered in the public charge test. However, the instructions also include changes in evaluating a sponsor’s affidavit of support and the use of noncash benefits by applicants, sponsors, and family members. </a:t>
            </a:r>
            <a:endParaRPr sz="12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sz="12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r>
              <a:rPr lang="en-US" sz="1200" b="0" i="0" u="none" strike="noStrike" cap="none" dirty="0">
                <a:solidFill>
                  <a:schemeClr val="dk1"/>
                </a:solidFill>
                <a:latin typeface="Calibri"/>
                <a:ea typeface="Calibri"/>
                <a:cs typeface="Calibri"/>
                <a:sym typeface="Calibri"/>
              </a:rPr>
              <a:t>The revised State Department instructions continue to require that each factor (age, health, income, education, family situation, etc.) be considered in the public charge test. However, the instructions also include changes in evaluating a sponsor’s affidavit of support and the use of noncash benefits by applicants, sponsors, and family members. </a:t>
            </a:r>
            <a:endParaRPr sz="1200" b="0" i="0" u="none" strike="noStrike" cap="none" dirty="0">
              <a:solidFill>
                <a:schemeClr val="dk1"/>
              </a:solidFill>
              <a:latin typeface="Calibri"/>
              <a:ea typeface="Calibri"/>
              <a:cs typeface="Calibri"/>
              <a:sym typeface="Calibri"/>
            </a:endParaRPr>
          </a:p>
        </p:txBody>
      </p:sp>
      <p:sp>
        <p:nvSpPr>
          <p:cNvPr id="222" name="Google Shape;222;g3deeb70d5d_1_199:notes"/>
          <p:cNvSpPr txBox="1">
            <a:spLocks noGrp="1"/>
          </p:cNvSpPr>
          <p:nvPr>
            <p:ph type="sldNum" idx="12"/>
          </p:nvPr>
        </p:nvSpPr>
        <p:spPr>
          <a:xfrm>
            <a:off x="3884613" y="8829967"/>
            <a:ext cx="2971800" cy="466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7</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g3deeb70d5d_1_206:notes"/>
          <p:cNvSpPr>
            <a:spLocks noGrp="1" noRot="1" noChangeAspect="1"/>
          </p:cNvSpPr>
          <p:nvPr>
            <p:ph type="sldImg" idx="2"/>
          </p:nvPr>
        </p:nvSpPr>
        <p:spPr>
          <a:xfrm>
            <a:off x="6413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9" name="Google Shape;229;g3deeb70d5d_1_206:notes"/>
          <p:cNvSpPr txBox="1">
            <a:spLocks noGrp="1"/>
          </p:cNvSpPr>
          <p:nvPr>
            <p:ph type="body" idx="1"/>
          </p:nvPr>
        </p:nvSpPr>
        <p:spPr>
          <a:xfrm>
            <a:off x="685800" y="4473893"/>
            <a:ext cx="5486400" cy="366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dirty="0"/>
          </a:p>
          <a:p>
            <a:pPr marL="0" marR="0" lvl="0" indent="0" algn="l" rtl="0">
              <a:lnSpc>
                <a:spcPct val="100000"/>
              </a:lnSpc>
              <a:spcBef>
                <a:spcPts val="0"/>
              </a:spcBef>
              <a:spcAft>
                <a:spcPts val="0"/>
              </a:spcAft>
              <a:buClr>
                <a:schemeClr val="dk1"/>
              </a:buClr>
              <a:buSzPts val="1200"/>
              <a:buFont typeface="Calibri"/>
              <a:buNone/>
            </a:pPr>
            <a:endParaRPr dirty="0"/>
          </a:p>
          <a:p>
            <a:pPr marL="0" marR="0" lvl="0" indent="0" algn="l" rtl="0">
              <a:lnSpc>
                <a:spcPct val="100000"/>
              </a:lnSpc>
              <a:spcBef>
                <a:spcPts val="0"/>
              </a:spcBef>
              <a:spcAft>
                <a:spcPts val="0"/>
              </a:spcAft>
              <a:buClr>
                <a:schemeClr val="dk1"/>
              </a:buClr>
              <a:buSzPts val="1200"/>
              <a:buFont typeface="Calibri"/>
              <a:buNone/>
            </a:pPr>
            <a:r>
              <a:rPr lang="en-US" sz="1200" b="0" i="0" u="none" strike="noStrike" cap="none" dirty="0">
                <a:solidFill>
                  <a:schemeClr val="dk1"/>
                </a:solidFill>
                <a:latin typeface="Calibri"/>
                <a:ea typeface="Calibri"/>
                <a:cs typeface="Calibri"/>
                <a:sym typeface="Calibri"/>
              </a:rPr>
              <a:t>Officials in U.S. embassies and consulates abroad use the FAM to make decisions about whether to grant non–U.S. citizens permission to enter the U.S. </a:t>
            </a:r>
            <a:endParaRPr sz="12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sz="12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r>
              <a:rPr lang="en-US" sz="1200" b="0" i="0" u="none" strike="noStrike" cap="none" dirty="0">
                <a:solidFill>
                  <a:schemeClr val="dk1"/>
                </a:solidFill>
                <a:latin typeface="Calibri"/>
                <a:ea typeface="Calibri"/>
                <a:cs typeface="Calibri"/>
                <a:sym typeface="Calibri"/>
              </a:rPr>
              <a:t>The revised State Department instructions continue to require that each factor (age, health, income, education, family situation, etc.) be considered in the public charge test. However, the instructions also include changes in evaluating a sponsor’s affidavit of support and the use of noncash benefits by applicants, sponsors, and family members. </a:t>
            </a:r>
            <a:endParaRPr sz="12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sz="12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r>
              <a:rPr lang="en-US" sz="1200" b="0" i="0" u="none" strike="noStrike" cap="none" dirty="0">
                <a:solidFill>
                  <a:schemeClr val="dk1"/>
                </a:solidFill>
                <a:latin typeface="Calibri"/>
                <a:ea typeface="Calibri"/>
                <a:cs typeface="Calibri"/>
                <a:sym typeface="Calibri"/>
              </a:rPr>
              <a:t>The revised State Department instructions continue to require that each factor (age, health, income, education, family situation, etc.) be considered in the public charge test. However, the instructions also include changes in evaluating a sponsor’s affidavit of support and the use of noncash benefits by applicants, sponsors, and family members. </a:t>
            </a:r>
            <a:endParaRPr sz="1200" b="0" i="0" u="none" strike="noStrike" cap="none" dirty="0">
              <a:solidFill>
                <a:schemeClr val="dk1"/>
              </a:solidFill>
              <a:latin typeface="Calibri"/>
              <a:ea typeface="Calibri"/>
              <a:cs typeface="Calibri"/>
              <a:sym typeface="Calibri"/>
            </a:endParaRPr>
          </a:p>
        </p:txBody>
      </p:sp>
      <p:sp>
        <p:nvSpPr>
          <p:cNvPr id="230" name="Google Shape;230;g3deeb70d5d_1_206:notes"/>
          <p:cNvSpPr txBox="1">
            <a:spLocks noGrp="1"/>
          </p:cNvSpPr>
          <p:nvPr>
            <p:ph type="sldNum" idx="12"/>
          </p:nvPr>
        </p:nvSpPr>
        <p:spPr>
          <a:xfrm>
            <a:off x="3884613" y="8829967"/>
            <a:ext cx="2971800" cy="466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8</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p9:notes"/>
          <p:cNvSpPr>
            <a:spLocks noGrp="1" noRot="1" noChangeAspect="1"/>
          </p:cNvSpPr>
          <p:nvPr>
            <p:ph type="sldImg" idx="2"/>
          </p:nvPr>
        </p:nvSpPr>
        <p:spPr>
          <a:xfrm>
            <a:off x="6413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6" name="Google Shape;236;p9:notes"/>
          <p:cNvSpPr txBox="1">
            <a:spLocks noGrp="1"/>
          </p:cNvSpPr>
          <p:nvPr>
            <p:ph type="body" idx="1"/>
          </p:nvPr>
        </p:nvSpPr>
        <p:spPr>
          <a:xfrm>
            <a:off x="685800" y="4473892"/>
            <a:ext cx="5486400" cy="366045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dirty="0"/>
          </a:p>
          <a:p>
            <a:pPr marL="0" marR="0" lvl="0" indent="0" algn="l" rtl="0">
              <a:spcBef>
                <a:spcPts val="0"/>
              </a:spcBef>
              <a:spcAft>
                <a:spcPts val="0"/>
              </a:spcAft>
              <a:buNone/>
            </a:pPr>
            <a:endParaRPr dirty="0"/>
          </a:p>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FAM could be revised again, e.g. if policy for officials in US changes</a:t>
            </a:r>
            <a:endParaRPr dirty="0"/>
          </a:p>
          <a:p>
            <a:pPr marL="0" marR="0" lvl="1" indent="0" algn="l" rtl="0">
              <a:lnSpc>
                <a:spcPct val="100000"/>
              </a:lnSpc>
              <a:spcBef>
                <a:spcPts val="0"/>
              </a:spcBef>
              <a:spcAft>
                <a:spcPts val="0"/>
              </a:spcAft>
              <a:buClr>
                <a:schemeClr val="dk1"/>
              </a:buClr>
              <a:buSzPts val="2600"/>
              <a:buFont typeface="Tahoma"/>
              <a:buNone/>
            </a:pPr>
            <a:r>
              <a:rPr lang="en-US" sz="2600" b="0" i="0" u="none" strike="noStrike" cap="none" dirty="0">
                <a:solidFill>
                  <a:schemeClr val="dk1"/>
                </a:solidFill>
                <a:latin typeface="Tahoma"/>
                <a:ea typeface="Tahoma"/>
                <a:cs typeface="Tahoma"/>
                <a:sym typeface="Tahoma"/>
              </a:rPr>
              <a:t>We are monitoring this – please let us know what you hear!</a:t>
            </a:r>
            <a:endParaRPr dirty="0"/>
          </a:p>
          <a:p>
            <a:pPr marL="0" marR="0" lvl="0" indent="0" algn="l" rtl="0">
              <a:spcBef>
                <a:spcPts val="0"/>
              </a:spcBef>
              <a:spcAft>
                <a:spcPts val="0"/>
              </a:spcAft>
              <a:buNone/>
            </a:pPr>
            <a:endParaRPr sz="1200" b="0" i="0" u="none" strike="noStrike" cap="none" dirty="0">
              <a:solidFill>
                <a:schemeClr val="dk1"/>
              </a:solidFill>
              <a:latin typeface="Calibri"/>
              <a:ea typeface="Calibri"/>
              <a:cs typeface="Calibri"/>
              <a:sym typeface="Calibri"/>
            </a:endParaRPr>
          </a:p>
        </p:txBody>
      </p:sp>
      <p:sp>
        <p:nvSpPr>
          <p:cNvPr id="237" name="Google Shape;237;p9:notes"/>
          <p:cNvSpPr txBox="1">
            <a:spLocks noGrp="1"/>
          </p:cNvSpPr>
          <p:nvPr>
            <p:ph type="sldNum" idx="12"/>
          </p:nvPr>
        </p:nvSpPr>
        <p:spPr>
          <a:xfrm>
            <a:off x="3884613" y="8829967"/>
            <a:ext cx="2971800" cy="466433"/>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9</a:t>
            </a:fld>
            <a:endParaRPr sz="1200">
              <a:solidFill>
                <a:schemeClr val="dk1"/>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2"/>
          <p:cNvSpPr/>
          <p:nvPr/>
        </p:nvSpPr>
        <p:spPr>
          <a:xfrm>
            <a:off x="311874" y="388285"/>
            <a:ext cx="11262866" cy="3304800"/>
          </a:xfrm>
          <a:prstGeom prst="rect">
            <a:avLst/>
          </a:prstGeom>
          <a:solidFill>
            <a:schemeClr val="accent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 name="Google Shape;17;p2"/>
          <p:cNvSpPr txBox="1">
            <a:spLocks noGrp="1"/>
          </p:cNvSpPr>
          <p:nvPr>
            <p:ph type="ctrTitle"/>
          </p:nvPr>
        </p:nvSpPr>
        <p:spPr>
          <a:xfrm>
            <a:off x="581191" y="1020431"/>
            <a:ext cx="10993549" cy="1475013"/>
          </a:xfrm>
          <a:prstGeom prst="rect">
            <a:avLst/>
          </a:prstGeom>
          <a:noFill/>
          <a:ln>
            <a:noFill/>
          </a:ln>
        </p:spPr>
        <p:txBody>
          <a:bodyPr spcFirstLastPara="1" wrap="square" lIns="91425" tIns="45700" rIns="91425" bIns="45700" anchor="b" anchorCtr="0"/>
          <a:lstStyle>
            <a:lvl1pPr marR="0" lvl="0" algn="l" rtl="0">
              <a:spcBef>
                <a:spcPts val="0"/>
              </a:spcBef>
              <a:spcAft>
                <a:spcPts val="0"/>
              </a:spcAft>
              <a:buClr>
                <a:schemeClr val="accent1"/>
              </a:buClr>
              <a:buSzPts val="3600"/>
              <a:buFont typeface="Cabin"/>
              <a:buNone/>
              <a:defRPr sz="3600" b="0" i="0" u="none" strike="noStrike" cap="none">
                <a:solidFill>
                  <a:schemeClr val="accent1"/>
                </a:solidFill>
                <a:latin typeface="Cabin"/>
                <a:ea typeface="Cabin"/>
                <a:cs typeface="Cabin"/>
                <a:sym typeface="Cabin"/>
              </a:defRPr>
            </a:lvl1pPr>
            <a:lvl2pPr marR="0" lvl="1" algn="l" rtl="0">
              <a:spcBef>
                <a:spcPts val="0"/>
              </a:spcBef>
              <a:spcAft>
                <a:spcPts val="0"/>
              </a:spcAft>
              <a:buSzPts val="1400"/>
              <a:buNone/>
              <a:defRPr sz="1800" b="0" i="0" u="none" strike="noStrike" cap="none">
                <a:solidFill>
                  <a:schemeClr val="dk2"/>
                </a:solidFill>
              </a:defRPr>
            </a:lvl2pPr>
            <a:lvl3pPr marR="0" lvl="2" algn="l" rtl="0">
              <a:spcBef>
                <a:spcPts val="0"/>
              </a:spcBef>
              <a:spcAft>
                <a:spcPts val="0"/>
              </a:spcAft>
              <a:buSzPts val="1400"/>
              <a:buNone/>
              <a:defRPr sz="1800" b="0" i="0" u="none" strike="noStrike" cap="none">
                <a:solidFill>
                  <a:schemeClr val="dk2"/>
                </a:solidFill>
              </a:defRPr>
            </a:lvl3pPr>
            <a:lvl4pPr marR="0" lvl="3" algn="l" rtl="0">
              <a:spcBef>
                <a:spcPts val="0"/>
              </a:spcBef>
              <a:spcAft>
                <a:spcPts val="0"/>
              </a:spcAft>
              <a:buSzPts val="1400"/>
              <a:buNone/>
              <a:defRPr sz="1800" b="0" i="0" u="none" strike="noStrike" cap="none">
                <a:solidFill>
                  <a:schemeClr val="dk2"/>
                </a:solidFill>
              </a:defRPr>
            </a:lvl4pPr>
            <a:lvl5pPr marR="0" lvl="4" algn="l" rtl="0">
              <a:spcBef>
                <a:spcPts val="0"/>
              </a:spcBef>
              <a:spcAft>
                <a:spcPts val="0"/>
              </a:spcAft>
              <a:buSzPts val="1400"/>
              <a:buNone/>
              <a:defRPr sz="1800" b="0" i="0" u="none" strike="noStrike" cap="none">
                <a:solidFill>
                  <a:schemeClr val="dk2"/>
                </a:solidFill>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
        <p:nvSpPr>
          <p:cNvPr id="18" name="Google Shape;18;p2"/>
          <p:cNvSpPr txBox="1">
            <a:spLocks noGrp="1"/>
          </p:cNvSpPr>
          <p:nvPr>
            <p:ph type="subTitle" idx="1"/>
          </p:nvPr>
        </p:nvSpPr>
        <p:spPr>
          <a:xfrm>
            <a:off x="581194" y="2495445"/>
            <a:ext cx="10993546" cy="590321"/>
          </a:xfrm>
          <a:prstGeom prst="rect">
            <a:avLst/>
          </a:prstGeom>
          <a:noFill/>
          <a:ln>
            <a:noFill/>
          </a:ln>
        </p:spPr>
        <p:txBody>
          <a:bodyPr spcFirstLastPara="1" wrap="square" lIns="91425" tIns="45700" rIns="91425" bIns="45700" anchor="t" anchorCtr="0"/>
          <a:lstStyle>
            <a:lvl1pPr marR="0" lvl="0" algn="l" rtl="0">
              <a:spcBef>
                <a:spcPts val="320"/>
              </a:spcBef>
              <a:spcAft>
                <a:spcPts val="0"/>
              </a:spcAft>
              <a:buClr>
                <a:schemeClr val="accent2"/>
              </a:buClr>
              <a:buSzPts val="1472"/>
              <a:buFont typeface="Noto Sans Symbols"/>
              <a:buNone/>
              <a:defRPr sz="1600" b="0" i="0" u="none" strike="noStrike" cap="none">
                <a:solidFill>
                  <a:schemeClr val="accent2"/>
                </a:solidFill>
                <a:latin typeface="Cabin"/>
                <a:ea typeface="Cabin"/>
                <a:cs typeface="Cabin"/>
                <a:sym typeface="Cabin"/>
              </a:defRPr>
            </a:lvl1pPr>
            <a:lvl2pPr marR="0" lvl="1" algn="ctr" rtl="0">
              <a:spcBef>
                <a:spcPts val="600"/>
              </a:spcBef>
              <a:spcAft>
                <a:spcPts val="0"/>
              </a:spcAft>
              <a:buClr>
                <a:schemeClr val="accent2"/>
              </a:buClr>
              <a:buSzPts val="1472"/>
              <a:buFont typeface="Noto Sans Symbols"/>
              <a:buNone/>
              <a:defRPr sz="1600" b="0" i="0" u="none" strike="noStrike" cap="none">
                <a:solidFill>
                  <a:srgbClr val="888888"/>
                </a:solidFill>
                <a:latin typeface="Cabin"/>
                <a:ea typeface="Cabin"/>
                <a:cs typeface="Cabin"/>
                <a:sym typeface="Cabin"/>
              </a:defRPr>
            </a:lvl2pPr>
            <a:lvl3pPr marR="0" lvl="2" algn="ctr" rtl="0">
              <a:spcBef>
                <a:spcPts val="600"/>
              </a:spcBef>
              <a:spcAft>
                <a:spcPts val="0"/>
              </a:spcAft>
              <a:buClr>
                <a:schemeClr val="accent2"/>
              </a:buClr>
              <a:buSzPts val="1288"/>
              <a:buFont typeface="Noto Sans Symbols"/>
              <a:buNone/>
              <a:defRPr sz="1400" b="0" i="0" u="none" strike="noStrike" cap="none">
                <a:solidFill>
                  <a:srgbClr val="888888"/>
                </a:solidFill>
                <a:latin typeface="Cabin"/>
                <a:ea typeface="Cabin"/>
                <a:cs typeface="Cabin"/>
                <a:sym typeface="Cabin"/>
              </a:defRPr>
            </a:lvl3pPr>
            <a:lvl4pPr marR="0" lvl="3" algn="ctr" rtl="0">
              <a:spcBef>
                <a:spcPts val="600"/>
              </a:spcBef>
              <a:spcAft>
                <a:spcPts val="0"/>
              </a:spcAft>
              <a:buClr>
                <a:schemeClr val="accent2"/>
              </a:buClr>
              <a:buSzPts val="1104"/>
              <a:buFont typeface="Noto Sans Symbols"/>
              <a:buNone/>
              <a:defRPr sz="1200" b="0" i="0" u="none" strike="noStrike" cap="none">
                <a:solidFill>
                  <a:srgbClr val="888888"/>
                </a:solidFill>
                <a:latin typeface="Cabin"/>
                <a:ea typeface="Cabin"/>
                <a:cs typeface="Cabin"/>
                <a:sym typeface="Cabin"/>
              </a:defRPr>
            </a:lvl4pPr>
            <a:lvl5pPr marR="0" lvl="4" algn="ctr" rtl="0">
              <a:spcBef>
                <a:spcPts val="600"/>
              </a:spcBef>
              <a:spcAft>
                <a:spcPts val="0"/>
              </a:spcAft>
              <a:buClr>
                <a:schemeClr val="accent2"/>
              </a:buClr>
              <a:buSzPts val="1104"/>
              <a:buFont typeface="Noto Sans Symbols"/>
              <a:buNone/>
              <a:defRPr sz="1200" b="0" i="0" u="none" strike="noStrike" cap="none">
                <a:solidFill>
                  <a:srgbClr val="888888"/>
                </a:solidFill>
                <a:latin typeface="Cabin"/>
                <a:ea typeface="Cabin"/>
                <a:cs typeface="Cabin"/>
                <a:sym typeface="Cabin"/>
              </a:defRPr>
            </a:lvl5pPr>
            <a:lvl6pPr marR="0" lvl="5" algn="ctr" rtl="0">
              <a:spcBef>
                <a:spcPts val="600"/>
              </a:spcBef>
              <a:spcAft>
                <a:spcPts val="0"/>
              </a:spcAft>
              <a:buClr>
                <a:schemeClr val="accent2"/>
              </a:buClr>
              <a:buSzPts val="1104"/>
              <a:buFont typeface="Noto Sans Symbols"/>
              <a:buNone/>
              <a:defRPr sz="1200" b="0" i="0" u="none" strike="noStrike" cap="none">
                <a:solidFill>
                  <a:srgbClr val="888888"/>
                </a:solidFill>
                <a:latin typeface="Cabin"/>
                <a:ea typeface="Cabin"/>
                <a:cs typeface="Cabin"/>
                <a:sym typeface="Cabin"/>
              </a:defRPr>
            </a:lvl6pPr>
            <a:lvl7pPr marR="0" lvl="6" algn="ctr" rtl="0">
              <a:spcBef>
                <a:spcPts val="600"/>
              </a:spcBef>
              <a:spcAft>
                <a:spcPts val="0"/>
              </a:spcAft>
              <a:buClr>
                <a:schemeClr val="accent2"/>
              </a:buClr>
              <a:buSzPts val="1104"/>
              <a:buFont typeface="Noto Sans Symbols"/>
              <a:buNone/>
              <a:defRPr sz="1200" b="0" i="0" u="none" strike="noStrike" cap="none">
                <a:solidFill>
                  <a:srgbClr val="888888"/>
                </a:solidFill>
                <a:latin typeface="Cabin"/>
                <a:ea typeface="Cabin"/>
                <a:cs typeface="Cabin"/>
                <a:sym typeface="Cabin"/>
              </a:defRPr>
            </a:lvl7pPr>
            <a:lvl8pPr marR="0" lvl="7" algn="ctr" rtl="0">
              <a:spcBef>
                <a:spcPts val="600"/>
              </a:spcBef>
              <a:spcAft>
                <a:spcPts val="0"/>
              </a:spcAft>
              <a:buClr>
                <a:schemeClr val="accent2"/>
              </a:buClr>
              <a:buSzPts val="1104"/>
              <a:buFont typeface="Noto Sans Symbols"/>
              <a:buNone/>
              <a:defRPr sz="1200" b="0" i="0" u="none" strike="noStrike" cap="none">
                <a:solidFill>
                  <a:srgbClr val="888888"/>
                </a:solidFill>
                <a:latin typeface="Cabin"/>
                <a:ea typeface="Cabin"/>
                <a:cs typeface="Cabin"/>
                <a:sym typeface="Cabin"/>
              </a:defRPr>
            </a:lvl8pPr>
            <a:lvl9pPr marR="0" lvl="8" algn="ctr" rtl="0">
              <a:spcBef>
                <a:spcPts val="600"/>
              </a:spcBef>
              <a:spcAft>
                <a:spcPts val="600"/>
              </a:spcAft>
              <a:buClr>
                <a:schemeClr val="accent2"/>
              </a:buClr>
              <a:buSzPts val="1104"/>
              <a:buFont typeface="Noto Sans Symbols"/>
              <a:buNone/>
              <a:defRPr sz="1200" b="0" i="0" u="none" strike="noStrike" cap="none">
                <a:solidFill>
                  <a:srgbClr val="888888"/>
                </a:solidFill>
                <a:latin typeface="Cabin"/>
                <a:ea typeface="Cabin"/>
                <a:cs typeface="Cabin"/>
                <a:sym typeface="Cabin"/>
              </a:defRPr>
            </a:lvl9pPr>
          </a:lstStyle>
          <a:p>
            <a:endParaRPr/>
          </a:p>
        </p:txBody>
      </p:sp>
      <p:sp>
        <p:nvSpPr>
          <p:cNvPr id="19" name="Google Shape;19;p2"/>
          <p:cNvSpPr txBox="1">
            <a:spLocks noGrp="1"/>
          </p:cNvSpPr>
          <p:nvPr>
            <p:ph type="dt" idx="10"/>
          </p:nvPr>
        </p:nvSpPr>
        <p:spPr>
          <a:xfrm>
            <a:off x="7605951" y="5956137"/>
            <a:ext cx="2844800" cy="365125"/>
          </a:xfrm>
          <a:prstGeom prst="rect">
            <a:avLst/>
          </a:prstGeom>
          <a:noFill/>
          <a:ln>
            <a:noFill/>
          </a:ln>
        </p:spPr>
        <p:txBody>
          <a:bodyPr spcFirstLastPara="1" wrap="square" lIns="91425" tIns="45700" rIns="91425" bIns="45700" anchor="ctr" anchorCtr="0"/>
          <a:lstStyle>
            <a:lvl1pPr marR="0" lvl="0" algn="r" rtl="0">
              <a:spcBef>
                <a:spcPts val="0"/>
              </a:spcBef>
              <a:spcAft>
                <a:spcPts val="0"/>
              </a:spcAft>
              <a:buSzPts val="1400"/>
              <a:buNone/>
              <a:defRPr sz="900" b="0" i="0" u="none" strike="noStrike" cap="none">
                <a:solidFill>
                  <a:srgbClr val="689BC5"/>
                </a:solidFill>
                <a:latin typeface="Cabin"/>
                <a:ea typeface="Cabin"/>
                <a:cs typeface="Cabin"/>
                <a:sym typeface="Cabin"/>
              </a:defRPr>
            </a:lvl1pPr>
            <a:lvl2pPr marR="0" lvl="1" algn="l" rtl="0">
              <a:spcBef>
                <a:spcPts val="0"/>
              </a:spcBef>
              <a:spcAft>
                <a:spcPts val="0"/>
              </a:spcAft>
              <a:buSzPts val="1400"/>
              <a:buNone/>
              <a:defRPr sz="1800" b="0" i="0" u="none" strike="noStrike" cap="none">
                <a:solidFill>
                  <a:schemeClr val="dk1"/>
                </a:solidFill>
                <a:latin typeface="Cabin"/>
                <a:ea typeface="Cabin"/>
                <a:cs typeface="Cabin"/>
                <a:sym typeface="Cabin"/>
              </a:defRPr>
            </a:lvl2pPr>
            <a:lvl3pPr marR="0" lvl="2" algn="l" rtl="0">
              <a:spcBef>
                <a:spcPts val="0"/>
              </a:spcBef>
              <a:spcAft>
                <a:spcPts val="0"/>
              </a:spcAft>
              <a:buSzPts val="1400"/>
              <a:buNone/>
              <a:defRPr sz="1800" b="0" i="0" u="none" strike="noStrike" cap="none">
                <a:solidFill>
                  <a:schemeClr val="dk1"/>
                </a:solidFill>
                <a:latin typeface="Cabin"/>
                <a:ea typeface="Cabin"/>
                <a:cs typeface="Cabin"/>
                <a:sym typeface="Cabin"/>
              </a:defRPr>
            </a:lvl3pPr>
            <a:lvl4pPr marR="0" lvl="3" algn="l" rtl="0">
              <a:spcBef>
                <a:spcPts val="0"/>
              </a:spcBef>
              <a:spcAft>
                <a:spcPts val="0"/>
              </a:spcAft>
              <a:buSzPts val="1400"/>
              <a:buNone/>
              <a:defRPr sz="1800" b="0" i="0" u="none" strike="noStrike" cap="none">
                <a:solidFill>
                  <a:schemeClr val="dk1"/>
                </a:solidFill>
                <a:latin typeface="Cabin"/>
                <a:ea typeface="Cabin"/>
                <a:cs typeface="Cabin"/>
                <a:sym typeface="Cabin"/>
              </a:defRPr>
            </a:lvl4pPr>
            <a:lvl5pPr marR="0" lvl="4" algn="l" rtl="0">
              <a:spcBef>
                <a:spcPts val="0"/>
              </a:spcBef>
              <a:spcAft>
                <a:spcPts val="0"/>
              </a:spcAft>
              <a:buSzPts val="1400"/>
              <a:buNone/>
              <a:defRPr sz="1800" b="0" i="0" u="none" strike="noStrike" cap="none">
                <a:solidFill>
                  <a:schemeClr val="dk1"/>
                </a:solidFill>
                <a:latin typeface="Cabin"/>
                <a:ea typeface="Cabin"/>
                <a:cs typeface="Cabin"/>
                <a:sym typeface="Cabin"/>
              </a:defRPr>
            </a:lvl5pPr>
            <a:lvl6pPr marR="0" lvl="5" algn="l" rtl="0">
              <a:spcBef>
                <a:spcPts val="0"/>
              </a:spcBef>
              <a:spcAft>
                <a:spcPts val="0"/>
              </a:spcAft>
              <a:buSzPts val="1400"/>
              <a:buNone/>
              <a:defRPr sz="1800" b="0" i="0" u="none" strike="noStrike" cap="none">
                <a:solidFill>
                  <a:schemeClr val="dk1"/>
                </a:solidFill>
                <a:latin typeface="Cabin"/>
                <a:ea typeface="Cabin"/>
                <a:cs typeface="Cabin"/>
                <a:sym typeface="Cabin"/>
              </a:defRPr>
            </a:lvl6pPr>
            <a:lvl7pPr marR="0" lvl="6" algn="l" rtl="0">
              <a:spcBef>
                <a:spcPts val="0"/>
              </a:spcBef>
              <a:spcAft>
                <a:spcPts val="0"/>
              </a:spcAft>
              <a:buSzPts val="1400"/>
              <a:buNone/>
              <a:defRPr sz="1800" b="0" i="0" u="none" strike="noStrike" cap="none">
                <a:solidFill>
                  <a:schemeClr val="dk1"/>
                </a:solidFill>
                <a:latin typeface="Cabin"/>
                <a:ea typeface="Cabin"/>
                <a:cs typeface="Cabin"/>
                <a:sym typeface="Cabin"/>
              </a:defRPr>
            </a:lvl7pPr>
            <a:lvl8pPr marR="0" lvl="7" algn="l" rtl="0">
              <a:spcBef>
                <a:spcPts val="0"/>
              </a:spcBef>
              <a:spcAft>
                <a:spcPts val="0"/>
              </a:spcAft>
              <a:buSzPts val="1400"/>
              <a:buNone/>
              <a:defRPr sz="1800" b="0" i="0" u="none" strike="noStrike" cap="none">
                <a:solidFill>
                  <a:schemeClr val="dk1"/>
                </a:solidFill>
                <a:latin typeface="Cabin"/>
                <a:ea typeface="Cabin"/>
                <a:cs typeface="Cabin"/>
                <a:sym typeface="Cabin"/>
              </a:defRPr>
            </a:lvl8pPr>
            <a:lvl9pPr marR="0" lvl="8" algn="l" rtl="0">
              <a:spcBef>
                <a:spcPts val="0"/>
              </a:spcBef>
              <a:spcAft>
                <a:spcPts val="0"/>
              </a:spcAft>
              <a:buSzPts val="1400"/>
              <a:buNone/>
              <a:defRPr sz="1800" b="0" i="0" u="none" strike="noStrike" cap="none">
                <a:solidFill>
                  <a:schemeClr val="dk1"/>
                </a:solidFill>
                <a:latin typeface="Cabin"/>
                <a:ea typeface="Cabin"/>
                <a:cs typeface="Cabin"/>
                <a:sym typeface="Cabin"/>
              </a:defRPr>
            </a:lvl9pPr>
          </a:lstStyle>
          <a:p>
            <a:endParaRPr/>
          </a:p>
        </p:txBody>
      </p:sp>
      <p:sp>
        <p:nvSpPr>
          <p:cNvPr id="20" name="Google Shape;20;p2"/>
          <p:cNvSpPr txBox="1">
            <a:spLocks noGrp="1"/>
          </p:cNvSpPr>
          <p:nvPr>
            <p:ph type="ftr" idx="11"/>
          </p:nvPr>
        </p:nvSpPr>
        <p:spPr>
          <a:xfrm>
            <a:off x="581192" y="5951811"/>
            <a:ext cx="691721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900" b="0" i="0" u="none" strike="noStrike" cap="none">
                <a:solidFill>
                  <a:srgbClr val="689BC5"/>
                </a:solidFill>
                <a:latin typeface="Cabin"/>
                <a:ea typeface="Cabin"/>
                <a:cs typeface="Cabin"/>
                <a:sym typeface="Cabin"/>
              </a:defRPr>
            </a:lvl1pPr>
            <a:lvl2pPr marR="0" lvl="1" algn="l" rtl="0">
              <a:spcBef>
                <a:spcPts val="0"/>
              </a:spcBef>
              <a:spcAft>
                <a:spcPts val="0"/>
              </a:spcAft>
              <a:buSzPts val="1400"/>
              <a:buNone/>
              <a:defRPr sz="1800" b="0" i="0" u="none" strike="noStrike" cap="none">
                <a:solidFill>
                  <a:schemeClr val="dk1"/>
                </a:solidFill>
                <a:latin typeface="Cabin"/>
                <a:ea typeface="Cabin"/>
                <a:cs typeface="Cabin"/>
                <a:sym typeface="Cabin"/>
              </a:defRPr>
            </a:lvl2pPr>
            <a:lvl3pPr marR="0" lvl="2" algn="l" rtl="0">
              <a:spcBef>
                <a:spcPts val="0"/>
              </a:spcBef>
              <a:spcAft>
                <a:spcPts val="0"/>
              </a:spcAft>
              <a:buSzPts val="1400"/>
              <a:buNone/>
              <a:defRPr sz="1800" b="0" i="0" u="none" strike="noStrike" cap="none">
                <a:solidFill>
                  <a:schemeClr val="dk1"/>
                </a:solidFill>
                <a:latin typeface="Cabin"/>
                <a:ea typeface="Cabin"/>
                <a:cs typeface="Cabin"/>
                <a:sym typeface="Cabin"/>
              </a:defRPr>
            </a:lvl3pPr>
            <a:lvl4pPr marR="0" lvl="3" algn="l" rtl="0">
              <a:spcBef>
                <a:spcPts val="0"/>
              </a:spcBef>
              <a:spcAft>
                <a:spcPts val="0"/>
              </a:spcAft>
              <a:buSzPts val="1400"/>
              <a:buNone/>
              <a:defRPr sz="1800" b="0" i="0" u="none" strike="noStrike" cap="none">
                <a:solidFill>
                  <a:schemeClr val="dk1"/>
                </a:solidFill>
                <a:latin typeface="Cabin"/>
                <a:ea typeface="Cabin"/>
                <a:cs typeface="Cabin"/>
                <a:sym typeface="Cabin"/>
              </a:defRPr>
            </a:lvl4pPr>
            <a:lvl5pPr marR="0" lvl="4" algn="l" rtl="0">
              <a:spcBef>
                <a:spcPts val="0"/>
              </a:spcBef>
              <a:spcAft>
                <a:spcPts val="0"/>
              </a:spcAft>
              <a:buSzPts val="1400"/>
              <a:buNone/>
              <a:defRPr sz="1800" b="0" i="0" u="none" strike="noStrike" cap="none">
                <a:solidFill>
                  <a:schemeClr val="dk1"/>
                </a:solidFill>
                <a:latin typeface="Cabin"/>
                <a:ea typeface="Cabin"/>
                <a:cs typeface="Cabin"/>
                <a:sym typeface="Cabin"/>
              </a:defRPr>
            </a:lvl5pPr>
            <a:lvl6pPr marR="0" lvl="5" algn="l" rtl="0">
              <a:spcBef>
                <a:spcPts val="0"/>
              </a:spcBef>
              <a:spcAft>
                <a:spcPts val="0"/>
              </a:spcAft>
              <a:buSzPts val="1400"/>
              <a:buNone/>
              <a:defRPr sz="1800" b="0" i="0" u="none" strike="noStrike" cap="none">
                <a:solidFill>
                  <a:schemeClr val="dk1"/>
                </a:solidFill>
                <a:latin typeface="Cabin"/>
                <a:ea typeface="Cabin"/>
                <a:cs typeface="Cabin"/>
                <a:sym typeface="Cabin"/>
              </a:defRPr>
            </a:lvl6pPr>
            <a:lvl7pPr marR="0" lvl="6" algn="l" rtl="0">
              <a:spcBef>
                <a:spcPts val="0"/>
              </a:spcBef>
              <a:spcAft>
                <a:spcPts val="0"/>
              </a:spcAft>
              <a:buSzPts val="1400"/>
              <a:buNone/>
              <a:defRPr sz="1800" b="0" i="0" u="none" strike="noStrike" cap="none">
                <a:solidFill>
                  <a:schemeClr val="dk1"/>
                </a:solidFill>
                <a:latin typeface="Cabin"/>
                <a:ea typeface="Cabin"/>
                <a:cs typeface="Cabin"/>
                <a:sym typeface="Cabin"/>
              </a:defRPr>
            </a:lvl7pPr>
            <a:lvl8pPr marR="0" lvl="7" algn="l" rtl="0">
              <a:spcBef>
                <a:spcPts val="0"/>
              </a:spcBef>
              <a:spcAft>
                <a:spcPts val="0"/>
              </a:spcAft>
              <a:buSzPts val="1400"/>
              <a:buNone/>
              <a:defRPr sz="1800" b="0" i="0" u="none" strike="noStrike" cap="none">
                <a:solidFill>
                  <a:schemeClr val="dk1"/>
                </a:solidFill>
                <a:latin typeface="Cabin"/>
                <a:ea typeface="Cabin"/>
                <a:cs typeface="Cabin"/>
                <a:sym typeface="Cabin"/>
              </a:defRPr>
            </a:lvl8pPr>
            <a:lvl9pPr marR="0" lvl="8" algn="l" rtl="0">
              <a:spcBef>
                <a:spcPts val="0"/>
              </a:spcBef>
              <a:spcAft>
                <a:spcPts val="0"/>
              </a:spcAft>
              <a:buSzPts val="1400"/>
              <a:buNone/>
              <a:defRPr sz="1800" b="0" i="0" u="none" strike="noStrike" cap="none">
                <a:solidFill>
                  <a:schemeClr val="dk1"/>
                </a:solidFill>
                <a:latin typeface="Cabin"/>
                <a:ea typeface="Cabin"/>
                <a:cs typeface="Cabin"/>
                <a:sym typeface="Cabin"/>
              </a:defRPr>
            </a:lvl9pPr>
          </a:lstStyle>
          <a:p>
            <a:endParaRPr/>
          </a:p>
        </p:txBody>
      </p:sp>
      <p:sp>
        <p:nvSpPr>
          <p:cNvPr id="21" name="Google Shape;21;p2"/>
          <p:cNvSpPr txBox="1">
            <a:spLocks noGrp="1"/>
          </p:cNvSpPr>
          <p:nvPr>
            <p:ph type="sldNum" idx="12"/>
          </p:nvPr>
        </p:nvSpPr>
        <p:spPr>
          <a:xfrm>
            <a:off x="10558300" y="5956137"/>
            <a:ext cx="101644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b="0" i="0" u="none" strike="noStrike" cap="none">
                <a:solidFill>
                  <a:srgbClr val="689BC5"/>
                </a:solidFill>
                <a:latin typeface="Cabin"/>
                <a:ea typeface="Cabin"/>
                <a:cs typeface="Cabin"/>
                <a:sym typeface="Cabin"/>
              </a:defRPr>
            </a:lvl1pPr>
            <a:lvl2pPr marL="0" marR="0" lvl="1" indent="0" algn="r" rtl="0">
              <a:spcBef>
                <a:spcPts val="0"/>
              </a:spcBef>
              <a:buNone/>
              <a:defRPr sz="900" b="0" i="0" u="none" strike="noStrike" cap="none">
                <a:solidFill>
                  <a:srgbClr val="689BC5"/>
                </a:solidFill>
                <a:latin typeface="Cabin"/>
                <a:ea typeface="Cabin"/>
                <a:cs typeface="Cabin"/>
                <a:sym typeface="Cabin"/>
              </a:defRPr>
            </a:lvl2pPr>
            <a:lvl3pPr marL="0" marR="0" lvl="2" indent="0" algn="r" rtl="0">
              <a:spcBef>
                <a:spcPts val="0"/>
              </a:spcBef>
              <a:buNone/>
              <a:defRPr sz="900" b="0" i="0" u="none" strike="noStrike" cap="none">
                <a:solidFill>
                  <a:srgbClr val="689BC5"/>
                </a:solidFill>
                <a:latin typeface="Cabin"/>
                <a:ea typeface="Cabin"/>
                <a:cs typeface="Cabin"/>
                <a:sym typeface="Cabin"/>
              </a:defRPr>
            </a:lvl3pPr>
            <a:lvl4pPr marL="0" marR="0" lvl="3" indent="0" algn="r" rtl="0">
              <a:spcBef>
                <a:spcPts val="0"/>
              </a:spcBef>
              <a:buNone/>
              <a:defRPr sz="900" b="0" i="0" u="none" strike="noStrike" cap="none">
                <a:solidFill>
                  <a:srgbClr val="689BC5"/>
                </a:solidFill>
                <a:latin typeface="Cabin"/>
                <a:ea typeface="Cabin"/>
                <a:cs typeface="Cabin"/>
                <a:sym typeface="Cabin"/>
              </a:defRPr>
            </a:lvl4pPr>
            <a:lvl5pPr marL="0" marR="0" lvl="4" indent="0" algn="r" rtl="0">
              <a:spcBef>
                <a:spcPts val="0"/>
              </a:spcBef>
              <a:buNone/>
              <a:defRPr sz="900" b="0" i="0" u="none" strike="noStrike" cap="none">
                <a:solidFill>
                  <a:srgbClr val="689BC5"/>
                </a:solidFill>
                <a:latin typeface="Cabin"/>
                <a:ea typeface="Cabin"/>
                <a:cs typeface="Cabin"/>
                <a:sym typeface="Cabin"/>
              </a:defRPr>
            </a:lvl5pPr>
            <a:lvl6pPr marL="0" marR="0" lvl="5" indent="0" algn="r" rtl="0">
              <a:spcBef>
                <a:spcPts val="0"/>
              </a:spcBef>
              <a:buNone/>
              <a:defRPr sz="900" b="0" i="0" u="none" strike="noStrike" cap="none">
                <a:solidFill>
                  <a:srgbClr val="689BC5"/>
                </a:solidFill>
                <a:latin typeface="Cabin"/>
                <a:ea typeface="Cabin"/>
                <a:cs typeface="Cabin"/>
                <a:sym typeface="Cabin"/>
              </a:defRPr>
            </a:lvl6pPr>
            <a:lvl7pPr marL="0" marR="0" lvl="6" indent="0" algn="r" rtl="0">
              <a:spcBef>
                <a:spcPts val="0"/>
              </a:spcBef>
              <a:buNone/>
              <a:defRPr sz="900" b="0" i="0" u="none" strike="noStrike" cap="none">
                <a:solidFill>
                  <a:srgbClr val="689BC5"/>
                </a:solidFill>
                <a:latin typeface="Cabin"/>
                <a:ea typeface="Cabin"/>
                <a:cs typeface="Cabin"/>
                <a:sym typeface="Cabin"/>
              </a:defRPr>
            </a:lvl7pPr>
            <a:lvl8pPr marL="0" marR="0" lvl="7" indent="0" algn="r" rtl="0">
              <a:spcBef>
                <a:spcPts val="0"/>
              </a:spcBef>
              <a:buNone/>
              <a:defRPr sz="900" b="0" i="0" u="none" strike="noStrike" cap="none">
                <a:solidFill>
                  <a:srgbClr val="689BC5"/>
                </a:solidFill>
                <a:latin typeface="Cabin"/>
                <a:ea typeface="Cabin"/>
                <a:cs typeface="Cabin"/>
                <a:sym typeface="Cabin"/>
              </a:defRPr>
            </a:lvl8pPr>
            <a:lvl9pPr marL="0" marR="0" lvl="8" indent="0" algn="r" rtl="0">
              <a:spcBef>
                <a:spcPts val="0"/>
              </a:spcBef>
              <a:buNone/>
              <a:defRPr sz="900" b="0" i="0" u="none" strike="noStrike" cap="none">
                <a:solidFill>
                  <a:srgbClr val="689BC5"/>
                </a:solidFill>
                <a:latin typeface="Cabin"/>
                <a:ea typeface="Cabin"/>
                <a:cs typeface="Cabin"/>
                <a:sym typeface="Cabin"/>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9"/>
        <p:cNvGrpSpPr/>
        <p:nvPr/>
      </p:nvGrpSpPr>
      <p:grpSpPr>
        <a:xfrm>
          <a:off x="0" y="0"/>
          <a:ext cx="0" cy="0"/>
          <a:chOff x="0" y="0"/>
          <a:chExt cx="0" cy="0"/>
        </a:xfrm>
      </p:grpSpPr>
      <p:sp>
        <p:nvSpPr>
          <p:cNvPr id="80" name="Google Shape;80;p11"/>
          <p:cNvSpPr/>
          <p:nvPr/>
        </p:nvSpPr>
        <p:spPr>
          <a:xfrm>
            <a:off x="440286" y="614407"/>
            <a:ext cx="11309338" cy="1189298"/>
          </a:xfrm>
          <a:prstGeom prst="rect">
            <a:avLst/>
          </a:prstGeom>
          <a:solidFill>
            <a:schemeClr val="accent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1" name="Google Shape;81;p11"/>
          <p:cNvSpPr txBox="1">
            <a:spLocks noGrp="1"/>
          </p:cNvSpPr>
          <p:nvPr>
            <p:ph type="title"/>
          </p:nvPr>
        </p:nvSpPr>
        <p:spPr>
          <a:xfrm>
            <a:off x="581192" y="702156"/>
            <a:ext cx="11029616" cy="1013800"/>
          </a:xfrm>
          <a:prstGeom prst="rect">
            <a:avLst/>
          </a:prstGeom>
          <a:noFill/>
          <a:ln>
            <a:noFill/>
          </a:ln>
        </p:spPr>
        <p:txBody>
          <a:bodyPr spcFirstLastPara="1" wrap="square" lIns="91425" tIns="45700" rIns="91425" bIns="45700" anchor="b" anchorCtr="0"/>
          <a:lstStyle>
            <a:lvl1pPr marR="0" lvl="0" algn="l" rtl="0">
              <a:spcBef>
                <a:spcPts val="0"/>
              </a:spcBef>
              <a:spcAft>
                <a:spcPts val="0"/>
              </a:spcAft>
              <a:buClr>
                <a:schemeClr val="lt1"/>
              </a:buClr>
              <a:buSzPts val="2800"/>
              <a:buFont typeface="Cabin"/>
              <a:buNone/>
              <a:defRPr sz="2800" b="0" i="0" u="none" strike="noStrike" cap="none">
                <a:solidFill>
                  <a:schemeClr val="lt1"/>
                </a:solidFill>
                <a:latin typeface="Cabin"/>
                <a:ea typeface="Cabin"/>
                <a:cs typeface="Cabin"/>
                <a:sym typeface="Cabin"/>
              </a:defRPr>
            </a:lvl1pPr>
            <a:lvl2pPr marR="0" lvl="1" algn="l" rtl="0">
              <a:spcBef>
                <a:spcPts val="0"/>
              </a:spcBef>
              <a:spcAft>
                <a:spcPts val="0"/>
              </a:spcAft>
              <a:buSzPts val="1400"/>
              <a:buNone/>
              <a:defRPr sz="1800" b="0" i="0" u="none" strike="noStrike" cap="none">
                <a:solidFill>
                  <a:schemeClr val="dk2"/>
                </a:solidFill>
              </a:defRPr>
            </a:lvl2pPr>
            <a:lvl3pPr marR="0" lvl="2" algn="l" rtl="0">
              <a:spcBef>
                <a:spcPts val="0"/>
              </a:spcBef>
              <a:spcAft>
                <a:spcPts val="0"/>
              </a:spcAft>
              <a:buSzPts val="1400"/>
              <a:buNone/>
              <a:defRPr sz="1800" b="0" i="0" u="none" strike="noStrike" cap="none">
                <a:solidFill>
                  <a:schemeClr val="dk2"/>
                </a:solidFill>
              </a:defRPr>
            </a:lvl3pPr>
            <a:lvl4pPr marR="0" lvl="3" algn="l" rtl="0">
              <a:spcBef>
                <a:spcPts val="0"/>
              </a:spcBef>
              <a:spcAft>
                <a:spcPts val="0"/>
              </a:spcAft>
              <a:buSzPts val="1400"/>
              <a:buNone/>
              <a:defRPr sz="1800" b="0" i="0" u="none" strike="noStrike" cap="none">
                <a:solidFill>
                  <a:schemeClr val="dk2"/>
                </a:solidFill>
              </a:defRPr>
            </a:lvl4pPr>
            <a:lvl5pPr marR="0" lvl="4" algn="l" rtl="0">
              <a:spcBef>
                <a:spcPts val="0"/>
              </a:spcBef>
              <a:spcAft>
                <a:spcPts val="0"/>
              </a:spcAft>
              <a:buSzPts val="1400"/>
              <a:buNone/>
              <a:defRPr sz="1800" b="0" i="0" u="none" strike="noStrike" cap="none">
                <a:solidFill>
                  <a:schemeClr val="dk2"/>
                </a:solidFill>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
        <p:nvSpPr>
          <p:cNvPr id="82" name="Google Shape;82;p11"/>
          <p:cNvSpPr txBox="1">
            <a:spLocks noGrp="1"/>
          </p:cNvSpPr>
          <p:nvPr>
            <p:ph type="body" idx="1"/>
          </p:nvPr>
        </p:nvSpPr>
        <p:spPr>
          <a:xfrm rot="5400000">
            <a:off x="4334603" y="-1417408"/>
            <a:ext cx="3522794" cy="11029616"/>
          </a:xfrm>
          <a:prstGeom prst="rect">
            <a:avLst/>
          </a:prstGeom>
          <a:noFill/>
          <a:ln>
            <a:noFill/>
          </a:ln>
        </p:spPr>
        <p:txBody>
          <a:bodyPr spcFirstLastPara="1" wrap="square" lIns="91425" tIns="45700" rIns="91425" bIns="45700" anchor="t" anchorCtr="0"/>
          <a:lstStyle>
            <a:lvl1pPr marL="457200" marR="0" lvl="0" indent="-333756" algn="l" rtl="0">
              <a:spcBef>
                <a:spcPts val="360"/>
              </a:spcBef>
              <a:spcAft>
                <a:spcPts val="0"/>
              </a:spcAft>
              <a:buClr>
                <a:schemeClr val="accent2"/>
              </a:buClr>
              <a:buSzPts val="1656"/>
              <a:buFont typeface="Noto Sans Symbols"/>
              <a:buChar char="◼"/>
              <a:defRPr sz="1800">
                <a:solidFill>
                  <a:schemeClr val="dk2"/>
                </a:solidFill>
                <a:latin typeface="Cabin"/>
                <a:ea typeface="Cabin"/>
                <a:cs typeface="Cabin"/>
                <a:sym typeface="Cabin"/>
              </a:defRPr>
            </a:lvl1pPr>
            <a:lvl2pPr marL="914400" marR="0" lvl="1" indent="-322072" algn="l" rtl="0">
              <a:spcBef>
                <a:spcPts val="600"/>
              </a:spcBef>
              <a:spcAft>
                <a:spcPts val="0"/>
              </a:spcAft>
              <a:buClr>
                <a:schemeClr val="accent2"/>
              </a:buClr>
              <a:buSzPts val="1472"/>
              <a:buFont typeface="Noto Sans Symbols"/>
              <a:buChar char="◼"/>
              <a:defRPr sz="1600" b="0" i="0" u="none" strike="noStrike" cap="none">
                <a:solidFill>
                  <a:schemeClr val="dk2"/>
                </a:solidFill>
                <a:latin typeface="Cabin"/>
                <a:ea typeface="Cabin"/>
                <a:cs typeface="Cabin"/>
                <a:sym typeface="Cabin"/>
              </a:defRPr>
            </a:lvl2pPr>
            <a:lvl3pPr marL="1371600" marR="0" lvl="2" indent="-310388" algn="l" rtl="0">
              <a:spcBef>
                <a:spcPts val="600"/>
              </a:spcBef>
              <a:spcAft>
                <a:spcPts val="0"/>
              </a:spcAft>
              <a:buClr>
                <a:schemeClr val="accent2"/>
              </a:buClr>
              <a:buSzPts val="1288"/>
              <a:buFont typeface="Noto Sans Symbols"/>
              <a:buChar char="◼"/>
              <a:defRPr sz="1400" b="0" i="0" u="none" strike="noStrike" cap="none">
                <a:solidFill>
                  <a:schemeClr val="dk2"/>
                </a:solidFill>
                <a:latin typeface="Cabin"/>
                <a:ea typeface="Cabin"/>
                <a:cs typeface="Cabin"/>
                <a:sym typeface="Cabin"/>
              </a:defRPr>
            </a:lvl3pPr>
            <a:lvl4pPr marL="1828800" marR="0" lvl="3" indent="-298703" algn="l" rtl="0">
              <a:spcBef>
                <a:spcPts val="600"/>
              </a:spcBef>
              <a:spcAft>
                <a:spcPts val="0"/>
              </a:spcAft>
              <a:buClr>
                <a:schemeClr val="accent2"/>
              </a:buClr>
              <a:buSzPts val="1104"/>
              <a:buFont typeface="Noto Sans Symbols"/>
              <a:buChar char="◼"/>
              <a:defRPr sz="1200" b="0" i="0" u="none" strike="noStrike" cap="none">
                <a:solidFill>
                  <a:schemeClr val="dk2"/>
                </a:solidFill>
                <a:latin typeface="Cabin"/>
                <a:ea typeface="Cabin"/>
                <a:cs typeface="Cabin"/>
                <a:sym typeface="Cabin"/>
              </a:defRPr>
            </a:lvl4pPr>
            <a:lvl5pPr marL="2286000" marR="0" lvl="4" indent="-298704" algn="l" rtl="0">
              <a:spcBef>
                <a:spcPts val="600"/>
              </a:spcBef>
              <a:spcAft>
                <a:spcPts val="0"/>
              </a:spcAft>
              <a:buClr>
                <a:schemeClr val="accent2"/>
              </a:buClr>
              <a:buSzPts val="1104"/>
              <a:buFont typeface="Noto Sans Symbols"/>
              <a:buChar char="◼"/>
              <a:defRPr sz="1200" b="0" i="0" u="none" strike="noStrike" cap="none">
                <a:solidFill>
                  <a:schemeClr val="dk2"/>
                </a:solidFill>
                <a:latin typeface="Cabin"/>
                <a:ea typeface="Cabin"/>
                <a:cs typeface="Cabin"/>
                <a:sym typeface="Cabin"/>
              </a:defRPr>
            </a:lvl5pPr>
            <a:lvl6pPr marL="2743200" marR="0" lvl="5" indent="-298704" algn="l" rtl="0">
              <a:spcBef>
                <a:spcPts val="600"/>
              </a:spcBef>
              <a:spcAft>
                <a:spcPts val="0"/>
              </a:spcAft>
              <a:buClr>
                <a:schemeClr val="accent2"/>
              </a:buClr>
              <a:buSzPts val="1104"/>
              <a:buFont typeface="Noto Sans Symbols"/>
              <a:buChar char="◼"/>
              <a:defRPr sz="1200" b="0" i="0" u="none" strike="noStrike" cap="none">
                <a:solidFill>
                  <a:schemeClr val="dk2"/>
                </a:solidFill>
                <a:latin typeface="Cabin"/>
                <a:ea typeface="Cabin"/>
                <a:cs typeface="Cabin"/>
                <a:sym typeface="Cabin"/>
              </a:defRPr>
            </a:lvl6pPr>
            <a:lvl7pPr marL="3200400" marR="0" lvl="6" indent="-298704" algn="l" rtl="0">
              <a:spcBef>
                <a:spcPts val="600"/>
              </a:spcBef>
              <a:spcAft>
                <a:spcPts val="0"/>
              </a:spcAft>
              <a:buClr>
                <a:schemeClr val="accent2"/>
              </a:buClr>
              <a:buSzPts val="1104"/>
              <a:buFont typeface="Noto Sans Symbols"/>
              <a:buChar char="◼"/>
              <a:defRPr sz="1200" b="0" i="0" u="none" strike="noStrike" cap="none">
                <a:solidFill>
                  <a:schemeClr val="dk2"/>
                </a:solidFill>
                <a:latin typeface="Cabin"/>
                <a:ea typeface="Cabin"/>
                <a:cs typeface="Cabin"/>
                <a:sym typeface="Cabin"/>
              </a:defRPr>
            </a:lvl7pPr>
            <a:lvl8pPr marL="3657600" marR="0" lvl="7" indent="-298703" algn="l" rtl="0">
              <a:spcBef>
                <a:spcPts val="600"/>
              </a:spcBef>
              <a:spcAft>
                <a:spcPts val="0"/>
              </a:spcAft>
              <a:buClr>
                <a:schemeClr val="accent2"/>
              </a:buClr>
              <a:buSzPts val="1104"/>
              <a:buFont typeface="Noto Sans Symbols"/>
              <a:buChar char="◼"/>
              <a:defRPr sz="1200" b="0" i="0" u="none" strike="noStrike" cap="none">
                <a:solidFill>
                  <a:schemeClr val="dk2"/>
                </a:solidFill>
                <a:latin typeface="Cabin"/>
                <a:ea typeface="Cabin"/>
                <a:cs typeface="Cabin"/>
                <a:sym typeface="Cabin"/>
              </a:defRPr>
            </a:lvl8pPr>
            <a:lvl9pPr marL="4114800" marR="0" lvl="8" indent="-298703" algn="l" rtl="0">
              <a:spcBef>
                <a:spcPts val="600"/>
              </a:spcBef>
              <a:spcAft>
                <a:spcPts val="600"/>
              </a:spcAft>
              <a:buClr>
                <a:schemeClr val="accent2"/>
              </a:buClr>
              <a:buSzPts val="1104"/>
              <a:buFont typeface="Noto Sans Symbols"/>
              <a:buChar char="◼"/>
              <a:defRPr sz="1200" b="0" i="0" u="none" strike="noStrike" cap="none">
                <a:solidFill>
                  <a:schemeClr val="dk2"/>
                </a:solidFill>
                <a:latin typeface="Cabin"/>
                <a:ea typeface="Cabin"/>
                <a:cs typeface="Cabin"/>
                <a:sym typeface="Cabin"/>
              </a:defRPr>
            </a:lvl9pPr>
          </a:lstStyle>
          <a:p>
            <a:endParaRPr/>
          </a:p>
        </p:txBody>
      </p:sp>
      <p:sp>
        <p:nvSpPr>
          <p:cNvPr id="83" name="Google Shape;83;p11"/>
          <p:cNvSpPr txBox="1">
            <a:spLocks noGrp="1"/>
          </p:cNvSpPr>
          <p:nvPr>
            <p:ph type="dt" idx="10"/>
          </p:nvPr>
        </p:nvSpPr>
        <p:spPr>
          <a:xfrm>
            <a:off x="7605951" y="5956137"/>
            <a:ext cx="2844799" cy="365125"/>
          </a:xfrm>
          <a:prstGeom prst="rect">
            <a:avLst/>
          </a:prstGeom>
          <a:noFill/>
          <a:ln>
            <a:noFill/>
          </a:ln>
        </p:spPr>
        <p:txBody>
          <a:bodyPr spcFirstLastPara="1" wrap="square" lIns="91425" tIns="45700" rIns="91425" bIns="45700" anchor="ctr" anchorCtr="0"/>
          <a:lstStyle>
            <a:lvl1pPr marR="0" lvl="0" algn="r" rtl="0">
              <a:spcBef>
                <a:spcPts val="0"/>
              </a:spcBef>
              <a:spcAft>
                <a:spcPts val="0"/>
              </a:spcAft>
              <a:buSzPts val="1400"/>
              <a:buNone/>
              <a:defRPr sz="900">
                <a:solidFill>
                  <a:schemeClr val="accent2"/>
                </a:solidFill>
                <a:latin typeface="Cabin"/>
                <a:ea typeface="Cabin"/>
                <a:cs typeface="Cabin"/>
                <a:sym typeface="Cabin"/>
              </a:defRPr>
            </a:lvl1pPr>
            <a:lvl2pPr marR="0" lvl="1" algn="l" rtl="0">
              <a:spcBef>
                <a:spcPts val="0"/>
              </a:spcBef>
              <a:spcAft>
                <a:spcPts val="0"/>
              </a:spcAft>
              <a:buSzPts val="1400"/>
              <a:buNone/>
              <a:defRPr sz="1800" b="0" i="0" u="none" strike="noStrike" cap="none">
                <a:solidFill>
                  <a:schemeClr val="dk1"/>
                </a:solidFill>
                <a:latin typeface="Cabin"/>
                <a:ea typeface="Cabin"/>
                <a:cs typeface="Cabin"/>
                <a:sym typeface="Cabin"/>
              </a:defRPr>
            </a:lvl2pPr>
            <a:lvl3pPr marR="0" lvl="2" algn="l" rtl="0">
              <a:spcBef>
                <a:spcPts val="0"/>
              </a:spcBef>
              <a:spcAft>
                <a:spcPts val="0"/>
              </a:spcAft>
              <a:buSzPts val="1400"/>
              <a:buNone/>
              <a:defRPr sz="1800" b="0" i="0" u="none" strike="noStrike" cap="none">
                <a:solidFill>
                  <a:schemeClr val="dk1"/>
                </a:solidFill>
                <a:latin typeface="Cabin"/>
                <a:ea typeface="Cabin"/>
                <a:cs typeface="Cabin"/>
                <a:sym typeface="Cabin"/>
              </a:defRPr>
            </a:lvl3pPr>
            <a:lvl4pPr marR="0" lvl="3" algn="l" rtl="0">
              <a:spcBef>
                <a:spcPts val="0"/>
              </a:spcBef>
              <a:spcAft>
                <a:spcPts val="0"/>
              </a:spcAft>
              <a:buSzPts val="1400"/>
              <a:buNone/>
              <a:defRPr sz="1800" b="0" i="0" u="none" strike="noStrike" cap="none">
                <a:solidFill>
                  <a:schemeClr val="dk1"/>
                </a:solidFill>
                <a:latin typeface="Cabin"/>
                <a:ea typeface="Cabin"/>
                <a:cs typeface="Cabin"/>
                <a:sym typeface="Cabin"/>
              </a:defRPr>
            </a:lvl4pPr>
            <a:lvl5pPr marR="0" lvl="4" algn="l" rtl="0">
              <a:spcBef>
                <a:spcPts val="0"/>
              </a:spcBef>
              <a:spcAft>
                <a:spcPts val="0"/>
              </a:spcAft>
              <a:buSzPts val="1400"/>
              <a:buNone/>
              <a:defRPr sz="1800" b="0" i="0" u="none" strike="noStrike" cap="none">
                <a:solidFill>
                  <a:schemeClr val="dk1"/>
                </a:solidFill>
                <a:latin typeface="Cabin"/>
                <a:ea typeface="Cabin"/>
                <a:cs typeface="Cabin"/>
                <a:sym typeface="Cabin"/>
              </a:defRPr>
            </a:lvl5pPr>
            <a:lvl6pPr marR="0" lvl="5" algn="l" rtl="0">
              <a:spcBef>
                <a:spcPts val="0"/>
              </a:spcBef>
              <a:spcAft>
                <a:spcPts val="0"/>
              </a:spcAft>
              <a:buSzPts val="1400"/>
              <a:buNone/>
              <a:defRPr sz="1800" b="0" i="0" u="none" strike="noStrike" cap="none">
                <a:solidFill>
                  <a:schemeClr val="dk1"/>
                </a:solidFill>
                <a:latin typeface="Cabin"/>
                <a:ea typeface="Cabin"/>
                <a:cs typeface="Cabin"/>
                <a:sym typeface="Cabin"/>
              </a:defRPr>
            </a:lvl6pPr>
            <a:lvl7pPr marR="0" lvl="6" algn="l" rtl="0">
              <a:spcBef>
                <a:spcPts val="0"/>
              </a:spcBef>
              <a:spcAft>
                <a:spcPts val="0"/>
              </a:spcAft>
              <a:buSzPts val="1400"/>
              <a:buNone/>
              <a:defRPr sz="1800" b="0" i="0" u="none" strike="noStrike" cap="none">
                <a:solidFill>
                  <a:schemeClr val="dk1"/>
                </a:solidFill>
                <a:latin typeface="Cabin"/>
                <a:ea typeface="Cabin"/>
                <a:cs typeface="Cabin"/>
                <a:sym typeface="Cabin"/>
              </a:defRPr>
            </a:lvl7pPr>
            <a:lvl8pPr marR="0" lvl="7" algn="l" rtl="0">
              <a:spcBef>
                <a:spcPts val="0"/>
              </a:spcBef>
              <a:spcAft>
                <a:spcPts val="0"/>
              </a:spcAft>
              <a:buSzPts val="1400"/>
              <a:buNone/>
              <a:defRPr sz="1800" b="0" i="0" u="none" strike="noStrike" cap="none">
                <a:solidFill>
                  <a:schemeClr val="dk1"/>
                </a:solidFill>
                <a:latin typeface="Cabin"/>
                <a:ea typeface="Cabin"/>
                <a:cs typeface="Cabin"/>
                <a:sym typeface="Cabin"/>
              </a:defRPr>
            </a:lvl8pPr>
            <a:lvl9pPr marR="0" lvl="8" algn="l" rtl="0">
              <a:spcBef>
                <a:spcPts val="0"/>
              </a:spcBef>
              <a:spcAft>
                <a:spcPts val="0"/>
              </a:spcAft>
              <a:buSzPts val="1400"/>
              <a:buNone/>
              <a:defRPr sz="1800" b="0" i="0" u="none" strike="noStrike" cap="none">
                <a:solidFill>
                  <a:schemeClr val="dk1"/>
                </a:solidFill>
                <a:latin typeface="Cabin"/>
                <a:ea typeface="Cabin"/>
                <a:cs typeface="Cabin"/>
                <a:sym typeface="Cabin"/>
              </a:defRPr>
            </a:lvl9pPr>
          </a:lstStyle>
          <a:p>
            <a:endParaRPr/>
          </a:p>
        </p:txBody>
      </p:sp>
      <p:sp>
        <p:nvSpPr>
          <p:cNvPr id="84" name="Google Shape;84;p11"/>
          <p:cNvSpPr txBox="1">
            <a:spLocks noGrp="1"/>
          </p:cNvSpPr>
          <p:nvPr>
            <p:ph type="ftr" idx="11"/>
          </p:nvPr>
        </p:nvSpPr>
        <p:spPr>
          <a:xfrm>
            <a:off x="581192" y="5951811"/>
            <a:ext cx="691721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900" cap="none">
                <a:solidFill>
                  <a:schemeClr val="accent2"/>
                </a:solidFill>
                <a:latin typeface="Cabin"/>
                <a:ea typeface="Cabin"/>
                <a:cs typeface="Cabin"/>
                <a:sym typeface="Cabin"/>
              </a:defRPr>
            </a:lvl1pPr>
            <a:lvl2pPr marR="0" lvl="1" algn="l" rtl="0">
              <a:spcBef>
                <a:spcPts val="0"/>
              </a:spcBef>
              <a:spcAft>
                <a:spcPts val="0"/>
              </a:spcAft>
              <a:buSzPts val="1400"/>
              <a:buNone/>
              <a:defRPr sz="1800" b="0" i="0" u="none" strike="noStrike" cap="none">
                <a:solidFill>
                  <a:schemeClr val="dk1"/>
                </a:solidFill>
                <a:latin typeface="Cabin"/>
                <a:ea typeface="Cabin"/>
                <a:cs typeface="Cabin"/>
                <a:sym typeface="Cabin"/>
              </a:defRPr>
            </a:lvl2pPr>
            <a:lvl3pPr marR="0" lvl="2" algn="l" rtl="0">
              <a:spcBef>
                <a:spcPts val="0"/>
              </a:spcBef>
              <a:spcAft>
                <a:spcPts val="0"/>
              </a:spcAft>
              <a:buSzPts val="1400"/>
              <a:buNone/>
              <a:defRPr sz="1800" b="0" i="0" u="none" strike="noStrike" cap="none">
                <a:solidFill>
                  <a:schemeClr val="dk1"/>
                </a:solidFill>
                <a:latin typeface="Cabin"/>
                <a:ea typeface="Cabin"/>
                <a:cs typeface="Cabin"/>
                <a:sym typeface="Cabin"/>
              </a:defRPr>
            </a:lvl3pPr>
            <a:lvl4pPr marR="0" lvl="3" algn="l" rtl="0">
              <a:spcBef>
                <a:spcPts val="0"/>
              </a:spcBef>
              <a:spcAft>
                <a:spcPts val="0"/>
              </a:spcAft>
              <a:buSzPts val="1400"/>
              <a:buNone/>
              <a:defRPr sz="1800" b="0" i="0" u="none" strike="noStrike" cap="none">
                <a:solidFill>
                  <a:schemeClr val="dk1"/>
                </a:solidFill>
                <a:latin typeface="Cabin"/>
                <a:ea typeface="Cabin"/>
                <a:cs typeface="Cabin"/>
                <a:sym typeface="Cabin"/>
              </a:defRPr>
            </a:lvl4pPr>
            <a:lvl5pPr marR="0" lvl="4" algn="l" rtl="0">
              <a:spcBef>
                <a:spcPts val="0"/>
              </a:spcBef>
              <a:spcAft>
                <a:spcPts val="0"/>
              </a:spcAft>
              <a:buSzPts val="1400"/>
              <a:buNone/>
              <a:defRPr sz="1800" b="0" i="0" u="none" strike="noStrike" cap="none">
                <a:solidFill>
                  <a:schemeClr val="dk1"/>
                </a:solidFill>
                <a:latin typeface="Cabin"/>
                <a:ea typeface="Cabin"/>
                <a:cs typeface="Cabin"/>
                <a:sym typeface="Cabin"/>
              </a:defRPr>
            </a:lvl5pPr>
            <a:lvl6pPr marR="0" lvl="5" algn="l" rtl="0">
              <a:spcBef>
                <a:spcPts val="0"/>
              </a:spcBef>
              <a:spcAft>
                <a:spcPts val="0"/>
              </a:spcAft>
              <a:buSzPts val="1400"/>
              <a:buNone/>
              <a:defRPr sz="1800" b="0" i="0" u="none" strike="noStrike" cap="none">
                <a:solidFill>
                  <a:schemeClr val="dk1"/>
                </a:solidFill>
                <a:latin typeface="Cabin"/>
                <a:ea typeface="Cabin"/>
                <a:cs typeface="Cabin"/>
                <a:sym typeface="Cabin"/>
              </a:defRPr>
            </a:lvl6pPr>
            <a:lvl7pPr marR="0" lvl="6" algn="l" rtl="0">
              <a:spcBef>
                <a:spcPts val="0"/>
              </a:spcBef>
              <a:spcAft>
                <a:spcPts val="0"/>
              </a:spcAft>
              <a:buSzPts val="1400"/>
              <a:buNone/>
              <a:defRPr sz="1800" b="0" i="0" u="none" strike="noStrike" cap="none">
                <a:solidFill>
                  <a:schemeClr val="dk1"/>
                </a:solidFill>
                <a:latin typeface="Cabin"/>
                <a:ea typeface="Cabin"/>
                <a:cs typeface="Cabin"/>
                <a:sym typeface="Cabin"/>
              </a:defRPr>
            </a:lvl7pPr>
            <a:lvl8pPr marR="0" lvl="7" algn="l" rtl="0">
              <a:spcBef>
                <a:spcPts val="0"/>
              </a:spcBef>
              <a:spcAft>
                <a:spcPts val="0"/>
              </a:spcAft>
              <a:buSzPts val="1400"/>
              <a:buNone/>
              <a:defRPr sz="1800" b="0" i="0" u="none" strike="noStrike" cap="none">
                <a:solidFill>
                  <a:schemeClr val="dk1"/>
                </a:solidFill>
                <a:latin typeface="Cabin"/>
                <a:ea typeface="Cabin"/>
                <a:cs typeface="Cabin"/>
                <a:sym typeface="Cabin"/>
              </a:defRPr>
            </a:lvl8pPr>
            <a:lvl9pPr marR="0" lvl="8" algn="l" rtl="0">
              <a:spcBef>
                <a:spcPts val="0"/>
              </a:spcBef>
              <a:spcAft>
                <a:spcPts val="0"/>
              </a:spcAft>
              <a:buSzPts val="1400"/>
              <a:buNone/>
              <a:defRPr sz="1800" b="0" i="0" u="none" strike="noStrike" cap="none">
                <a:solidFill>
                  <a:schemeClr val="dk1"/>
                </a:solidFill>
                <a:latin typeface="Cabin"/>
                <a:ea typeface="Cabin"/>
                <a:cs typeface="Cabin"/>
                <a:sym typeface="Cabin"/>
              </a:defRPr>
            </a:lvl9pPr>
          </a:lstStyle>
          <a:p>
            <a:endParaRPr/>
          </a:p>
        </p:txBody>
      </p:sp>
      <p:sp>
        <p:nvSpPr>
          <p:cNvPr id="85" name="Google Shape;85;p11"/>
          <p:cNvSpPr txBox="1">
            <a:spLocks noGrp="1"/>
          </p:cNvSpPr>
          <p:nvPr>
            <p:ph type="sldNum" idx="12"/>
          </p:nvPr>
        </p:nvSpPr>
        <p:spPr>
          <a:xfrm>
            <a:off x="10558300" y="5956137"/>
            <a:ext cx="105251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a:solidFill>
                  <a:schemeClr val="accent2"/>
                </a:solidFill>
                <a:latin typeface="Cabin"/>
                <a:ea typeface="Cabin"/>
                <a:cs typeface="Cabin"/>
                <a:sym typeface="Cabin"/>
              </a:defRPr>
            </a:lvl1pPr>
            <a:lvl2pPr marL="0" marR="0" lvl="1" indent="0" algn="r" rtl="0">
              <a:spcBef>
                <a:spcPts val="0"/>
              </a:spcBef>
              <a:buNone/>
              <a:defRPr sz="900">
                <a:solidFill>
                  <a:schemeClr val="accent2"/>
                </a:solidFill>
                <a:latin typeface="Cabin"/>
                <a:ea typeface="Cabin"/>
                <a:cs typeface="Cabin"/>
                <a:sym typeface="Cabin"/>
              </a:defRPr>
            </a:lvl2pPr>
            <a:lvl3pPr marL="0" marR="0" lvl="2" indent="0" algn="r" rtl="0">
              <a:spcBef>
                <a:spcPts val="0"/>
              </a:spcBef>
              <a:buNone/>
              <a:defRPr sz="900">
                <a:solidFill>
                  <a:schemeClr val="accent2"/>
                </a:solidFill>
                <a:latin typeface="Cabin"/>
                <a:ea typeface="Cabin"/>
                <a:cs typeface="Cabin"/>
                <a:sym typeface="Cabin"/>
              </a:defRPr>
            </a:lvl3pPr>
            <a:lvl4pPr marL="0" marR="0" lvl="3" indent="0" algn="r" rtl="0">
              <a:spcBef>
                <a:spcPts val="0"/>
              </a:spcBef>
              <a:buNone/>
              <a:defRPr sz="900">
                <a:solidFill>
                  <a:schemeClr val="accent2"/>
                </a:solidFill>
                <a:latin typeface="Cabin"/>
                <a:ea typeface="Cabin"/>
                <a:cs typeface="Cabin"/>
                <a:sym typeface="Cabin"/>
              </a:defRPr>
            </a:lvl4pPr>
            <a:lvl5pPr marL="0" marR="0" lvl="4" indent="0" algn="r" rtl="0">
              <a:spcBef>
                <a:spcPts val="0"/>
              </a:spcBef>
              <a:buNone/>
              <a:defRPr sz="900">
                <a:solidFill>
                  <a:schemeClr val="accent2"/>
                </a:solidFill>
                <a:latin typeface="Cabin"/>
                <a:ea typeface="Cabin"/>
                <a:cs typeface="Cabin"/>
                <a:sym typeface="Cabin"/>
              </a:defRPr>
            </a:lvl5pPr>
            <a:lvl6pPr marL="0" marR="0" lvl="5" indent="0" algn="r" rtl="0">
              <a:spcBef>
                <a:spcPts val="0"/>
              </a:spcBef>
              <a:buNone/>
              <a:defRPr sz="900">
                <a:solidFill>
                  <a:schemeClr val="accent2"/>
                </a:solidFill>
                <a:latin typeface="Cabin"/>
                <a:ea typeface="Cabin"/>
                <a:cs typeface="Cabin"/>
                <a:sym typeface="Cabin"/>
              </a:defRPr>
            </a:lvl6pPr>
            <a:lvl7pPr marL="0" marR="0" lvl="6" indent="0" algn="r" rtl="0">
              <a:spcBef>
                <a:spcPts val="0"/>
              </a:spcBef>
              <a:buNone/>
              <a:defRPr sz="900">
                <a:solidFill>
                  <a:schemeClr val="accent2"/>
                </a:solidFill>
                <a:latin typeface="Cabin"/>
                <a:ea typeface="Cabin"/>
                <a:cs typeface="Cabin"/>
                <a:sym typeface="Cabin"/>
              </a:defRPr>
            </a:lvl7pPr>
            <a:lvl8pPr marL="0" marR="0" lvl="7" indent="0" algn="r" rtl="0">
              <a:spcBef>
                <a:spcPts val="0"/>
              </a:spcBef>
              <a:buNone/>
              <a:defRPr sz="900">
                <a:solidFill>
                  <a:schemeClr val="accent2"/>
                </a:solidFill>
                <a:latin typeface="Cabin"/>
                <a:ea typeface="Cabin"/>
                <a:cs typeface="Cabin"/>
                <a:sym typeface="Cabin"/>
              </a:defRPr>
            </a:lvl8pPr>
            <a:lvl9pPr marL="0" marR="0" lvl="8" indent="0" algn="r" rtl="0">
              <a:spcBef>
                <a:spcPts val="0"/>
              </a:spcBef>
              <a:buNone/>
              <a:defRPr sz="900">
                <a:solidFill>
                  <a:schemeClr val="accent2"/>
                </a:solidFill>
                <a:latin typeface="Cabin"/>
                <a:ea typeface="Cabin"/>
                <a:cs typeface="Cabin"/>
                <a:sym typeface="Cabin"/>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6"/>
        <p:cNvGrpSpPr/>
        <p:nvPr/>
      </p:nvGrpSpPr>
      <p:grpSpPr>
        <a:xfrm>
          <a:off x="0" y="0"/>
          <a:ext cx="0" cy="0"/>
          <a:chOff x="0" y="0"/>
          <a:chExt cx="0" cy="0"/>
        </a:xfrm>
      </p:grpSpPr>
      <p:sp>
        <p:nvSpPr>
          <p:cNvPr id="87" name="Google Shape;87;p12"/>
          <p:cNvSpPr/>
          <p:nvPr/>
        </p:nvSpPr>
        <p:spPr>
          <a:xfrm>
            <a:off x="8839201" y="599725"/>
            <a:ext cx="2906817" cy="5816950"/>
          </a:xfrm>
          <a:prstGeom prst="rect">
            <a:avLst/>
          </a:prstGeom>
          <a:solidFill>
            <a:schemeClr val="accent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8" name="Google Shape;88;p12"/>
          <p:cNvSpPr txBox="1">
            <a:spLocks noGrp="1"/>
          </p:cNvSpPr>
          <p:nvPr>
            <p:ph type="title"/>
          </p:nvPr>
        </p:nvSpPr>
        <p:spPr>
          <a:xfrm rot="5400000">
            <a:off x="7249746" y="2265181"/>
            <a:ext cx="5183073" cy="2004164"/>
          </a:xfrm>
          <a:prstGeom prst="rect">
            <a:avLst/>
          </a:prstGeom>
          <a:noFill/>
          <a:ln>
            <a:noFill/>
          </a:ln>
        </p:spPr>
        <p:txBody>
          <a:bodyPr spcFirstLastPara="1" wrap="square" lIns="91425" tIns="45700" rIns="91425" bIns="45700" anchor="b" anchorCtr="0"/>
          <a:lstStyle>
            <a:lvl1pPr marR="0" lvl="0" algn="l" rtl="0">
              <a:spcBef>
                <a:spcPts val="0"/>
              </a:spcBef>
              <a:spcAft>
                <a:spcPts val="0"/>
              </a:spcAft>
              <a:buClr>
                <a:schemeClr val="lt1"/>
              </a:buClr>
              <a:buSzPts val="2800"/>
              <a:buFont typeface="Cabin"/>
              <a:buNone/>
              <a:defRPr sz="2800" b="0" i="0" u="none" strike="noStrike" cap="none">
                <a:solidFill>
                  <a:schemeClr val="lt1"/>
                </a:solidFill>
                <a:latin typeface="Cabin"/>
                <a:ea typeface="Cabin"/>
                <a:cs typeface="Cabin"/>
                <a:sym typeface="Cabin"/>
              </a:defRPr>
            </a:lvl1pPr>
            <a:lvl2pPr marR="0" lvl="1" algn="l" rtl="0">
              <a:spcBef>
                <a:spcPts val="0"/>
              </a:spcBef>
              <a:spcAft>
                <a:spcPts val="0"/>
              </a:spcAft>
              <a:buSzPts val="1400"/>
              <a:buNone/>
              <a:defRPr sz="1800" b="0" i="0" u="none" strike="noStrike" cap="none">
                <a:solidFill>
                  <a:schemeClr val="dk2"/>
                </a:solidFill>
              </a:defRPr>
            </a:lvl2pPr>
            <a:lvl3pPr marR="0" lvl="2" algn="l" rtl="0">
              <a:spcBef>
                <a:spcPts val="0"/>
              </a:spcBef>
              <a:spcAft>
                <a:spcPts val="0"/>
              </a:spcAft>
              <a:buSzPts val="1400"/>
              <a:buNone/>
              <a:defRPr sz="1800" b="0" i="0" u="none" strike="noStrike" cap="none">
                <a:solidFill>
                  <a:schemeClr val="dk2"/>
                </a:solidFill>
              </a:defRPr>
            </a:lvl3pPr>
            <a:lvl4pPr marR="0" lvl="3" algn="l" rtl="0">
              <a:spcBef>
                <a:spcPts val="0"/>
              </a:spcBef>
              <a:spcAft>
                <a:spcPts val="0"/>
              </a:spcAft>
              <a:buSzPts val="1400"/>
              <a:buNone/>
              <a:defRPr sz="1800" b="0" i="0" u="none" strike="noStrike" cap="none">
                <a:solidFill>
                  <a:schemeClr val="dk2"/>
                </a:solidFill>
              </a:defRPr>
            </a:lvl4pPr>
            <a:lvl5pPr marR="0" lvl="4" algn="l" rtl="0">
              <a:spcBef>
                <a:spcPts val="0"/>
              </a:spcBef>
              <a:spcAft>
                <a:spcPts val="0"/>
              </a:spcAft>
              <a:buSzPts val="1400"/>
              <a:buNone/>
              <a:defRPr sz="1800" b="0" i="0" u="none" strike="noStrike" cap="none">
                <a:solidFill>
                  <a:schemeClr val="dk2"/>
                </a:solidFill>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
        <p:nvSpPr>
          <p:cNvPr id="89" name="Google Shape;89;p12"/>
          <p:cNvSpPr txBox="1">
            <a:spLocks noGrp="1"/>
          </p:cNvSpPr>
          <p:nvPr>
            <p:ph type="body" idx="1"/>
          </p:nvPr>
        </p:nvSpPr>
        <p:spPr>
          <a:xfrm rot="5400000">
            <a:off x="2131526" y="-680877"/>
            <a:ext cx="5183073" cy="7896279"/>
          </a:xfrm>
          <a:prstGeom prst="rect">
            <a:avLst/>
          </a:prstGeom>
          <a:noFill/>
          <a:ln>
            <a:noFill/>
          </a:ln>
        </p:spPr>
        <p:txBody>
          <a:bodyPr spcFirstLastPara="1" wrap="square" lIns="91425" tIns="45700" rIns="91425" bIns="45700" anchor="t" anchorCtr="0"/>
          <a:lstStyle>
            <a:lvl1pPr marL="457200" marR="0" lvl="0" indent="-333756" algn="l" rtl="0">
              <a:spcBef>
                <a:spcPts val="360"/>
              </a:spcBef>
              <a:spcAft>
                <a:spcPts val="0"/>
              </a:spcAft>
              <a:buClr>
                <a:schemeClr val="accent2"/>
              </a:buClr>
              <a:buSzPts val="1656"/>
              <a:buFont typeface="Noto Sans Symbols"/>
              <a:buChar char="◼"/>
              <a:defRPr sz="1800">
                <a:solidFill>
                  <a:schemeClr val="dk2"/>
                </a:solidFill>
                <a:latin typeface="Cabin"/>
                <a:ea typeface="Cabin"/>
                <a:cs typeface="Cabin"/>
                <a:sym typeface="Cabin"/>
              </a:defRPr>
            </a:lvl1pPr>
            <a:lvl2pPr marL="914400" marR="0" lvl="1" indent="-322072" algn="l" rtl="0">
              <a:spcBef>
                <a:spcPts val="600"/>
              </a:spcBef>
              <a:spcAft>
                <a:spcPts val="0"/>
              </a:spcAft>
              <a:buClr>
                <a:schemeClr val="accent2"/>
              </a:buClr>
              <a:buSzPts val="1472"/>
              <a:buFont typeface="Noto Sans Symbols"/>
              <a:buChar char="◼"/>
              <a:defRPr sz="1600" b="0" i="0" u="none" strike="noStrike" cap="none">
                <a:solidFill>
                  <a:schemeClr val="dk2"/>
                </a:solidFill>
                <a:latin typeface="Cabin"/>
                <a:ea typeface="Cabin"/>
                <a:cs typeface="Cabin"/>
                <a:sym typeface="Cabin"/>
              </a:defRPr>
            </a:lvl2pPr>
            <a:lvl3pPr marL="1371600" marR="0" lvl="2" indent="-310388" algn="l" rtl="0">
              <a:spcBef>
                <a:spcPts val="600"/>
              </a:spcBef>
              <a:spcAft>
                <a:spcPts val="0"/>
              </a:spcAft>
              <a:buClr>
                <a:schemeClr val="accent2"/>
              </a:buClr>
              <a:buSzPts val="1288"/>
              <a:buFont typeface="Noto Sans Symbols"/>
              <a:buChar char="◼"/>
              <a:defRPr sz="1400" b="0" i="0" u="none" strike="noStrike" cap="none">
                <a:solidFill>
                  <a:schemeClr val="dk2"/>
                </a:solidFill>
                <a:latin typeface="Cabin"/>
                <a:ea typeface="Cabin"/>
                <a:cs typeface="Cabin"/>
                <a:sym typeface="Cabin"/>
              </a:defRPr>
            </a:lvl3pPr>
            <a:lvl4pPr marL="1828800" marR="0" lvl="3" indent="-298703" algn="l" rtl="0">
              <a:spcBef>
                <a:spcPts val="600"/>
              </a:spcBef>
              <a:spcAft>
                <a:spcPts val="0"/>
              </a:spcAft>
              <a:buClr>
                <a:schemeClr val="accent2"/>
              </a:buClr>
              <a:buSzPts val="1104"/>
              <a:buFont typeface="Noto Sans Symbols"/>
              <a:buChar char="◼"/>
              <a:defRPr sz="1200" b="0" i="0" u="none" strike="noStrike" cap="none">
                <a:solidFill>
                  <a:schemeClr val="dk2"/>
                </a:solidFill>
                <a:latin typeface="Cabin"/>
                <a:ea typeface="Cabin"/>
                <a:cs typeface="Cabin"/>
                <a:sym typeface="Cabin"/>
              </a:defRPr>
            </a:lvl4pPr>
            <a:lvl5pPr marL="2286000" marR="0" lvl="4" indent="-298704" algn="l" rtl="0">
              <a:spcBef>
                <a:spcPts val="600"/>
              </a:spcBef>
              <a:spcAft>
                <a:spcPts val="0"/>
              </a:spcAft>
              <a:buClr>
                <a:schemeClr val="accent2"/>
              </a:buClr>
              <a:buSzPts val="1104"/>
              <a:buFont typeface="Noto Sans Symbols"/>
              <a:buChar char="◼"/>
              <a:defRPr sz="1200" b="0" i="0" u="none" strike="noStrike" cap="none">
                <a:solidFill>
                  <a:schemeClr val="dk2"/>
                </a:solidFill>
                <a:latin typeface="Cabin"/>
                <a:ea typeface="Cabin"/>
                <a:cs typeface="Cabin"/>
                <a:sym typeface="Cabin"/>
              </a:defRPr>
            </a:lvl5pPr>
            <a:lvl6pPr marL="2743200" marR="0" lvl="5" indent="-298704" algn="l" rtl="0">
              <a:spcBef>
                <a:spcPts val="600"/>
              </a:spcBef>
              <a:spcAft>
                <a:spcPts val="0"/>
              </a:spcAft>
              <a:buClr>
                <a:schemeClr val="accent2"/>
              </a:buClr>
              <a:buSzPts val="1104"/>
              <a:buFont typeface="Noto Sans Symbols"/>
              <a:buChar char="◼"/>
              <a:defRPr sz="1200" b="0" i="0" u="none" strike="noStrike" cap="none">
                <a:solidFill>
                  <a:schemeClr val="dk2"/>
                </a:solidFill>
                <a:latin typeface="Cabin"/>
                <a:ea typeface="Cabin"/>
                <a:cs typeface="Cabin"/>
                <a:sym typeface="Cabin"/>
              </a:defRPr>
            </a:lvl6pPr>
            <a:lvl7pPr marL="3200400" marR="0" lvl="6" indent="-298704" algn="l" rtl="0">
              <a:spcBef>
                <a:spcPts val="600"/>
              </a:spcBef>
              <a:spcAft>
                <a:spcPts val="0"/>
              </a:spcAft>
              <a:buClr>
                <a:schemeClr val="accent2"/>
              </a:buClr>
              <a:buSzPts val="1104"/>
              <a:buFont typeface="Noto Sans Symbols"/>
              <a:buChar char="◼"/>
              <a:defRPr sz="1200" b="0" i="0" u="none" strike="noStrike" cap="none">
                <a:solidFill>
                  <a:schemeClr val="dk2"/>
                </a:solidFill>
                <a:latin typeface="Cabin"/>
                <a:ea typeface="Cabin"/>
                <a:cs typeface="Cabin"/>
                <a:sym typeface="Cabin"/>
              </a:defRPr>
            </a:lvl7pPr>
            <a:lvl8pPr marL="3657600" marR="0" lvl="7" indent="-298703" algn="l" rtl="0">
              <a:spcBef>
                <a:spcPts val="600"/>
              </a:spcBef>
              <a:spcAft>
                <a:spcPts val="0"/>
              </a:spcAft>
              <a:buClr>
                <a:schemeClr val="accent2"/>
              </a:buClr>
              <a:buSzPts val="1104"/>
              <a:buFont typeface="Noto Sans Symbols"/>
              <a:buChar char="◼"/>
              <a:defRPr sz="1200" b="0" i="0" u="none" strike="noStrike" cap="none">
                <a:solidFill>
                  <a:schemeClr val="dk2"/>
                </a:solidFill>
                <a:latin typeface="Cabin"/>
                <a:ea typeface="Cabin"/>
                <a:cs typeface="Cabin"/>
                <a:sym typeface="Cabin"/>
              </a:defRPr>
            </a:lvl8pPr>
            <a:lvl9pPr marL="4114800" marR="0" lvl="8" indent="-298703" algn="l" rtl="0">
              <a:spcBef>
                <a:spcPts val="600"/>
              </a:spcBef>
              <a:spcAft>
                <a:spcPts val="600"/>
              </a:spcAft>
              <a:buClr>
                <a:schemeClr val="accent2"/>
              </a:buClr>
              <a:buSzPts val="1104"/>
              <a:buFont typeface="Noto Sans Symbols"/>
              <a:buChar char="◼"/>
              <a:defRPr sz="1200" b="0" i="0" u="none" strike="noStrike" cap="none">
                <a:solidFill>
                  <a:schemeClr val="dk2"/>
                </a:solidFill>
                <a:latin typeface="Cabin"/>
                <a:ea typeface="Cabin"/>
                <a:cs typeface="Cabin"/>
                <a:sym typeface="Cabin"/>
              </a:defRPr>
            </a:lvl9pPr>
          </a:lstStyle>
          <a:p>
            <a:endParaRPr/>
          </a:p>
        </p:txBody>
      </p:sp>
      <p:sp>
        <p:nvSpPr>
          <p:cNvPr id="90" name="Google Shape;90;p12"/>
          <p:cNvSpPr txBox="1">
            <a:spLocks noGrp="1"/>
          </p:cNvSpPr>
          <p:nvPr>
            <p:ph type="dt" idx="10"/>
          </p:nvPr>
        </p:nvSpPr>
        <p:spPr>
          <a:xfrm>
            <a:off x="8993673" y="5956137"/>
            <a:ext cx="1328141" cy="365125"/>
          </a:xfrm>
          <a:prstGeom prst="rect">
            <a:avLst/>
          </a:prstGeom>
          <a:noFill/>
          <a:ln>
            <a:noFill/>
          </a:ln>
        </p:spPr>
        <p:txBody>
          <a:bodyPr spcFirstLastPara="1" wrap="square" lIns="91425" tIns="45700" rIns="91425" bIns="45700" anchor="ctr" anchorCtr="0"/>
          <a:lstStyle>
            <a:lvl1pPr marR="0" lvl="0" algn="r" rtl="0">
              <a:spcBef>
                <a:spcPts val="0"/>
              </a:spcBef>
              <a:spcAft>
                <a:spcPts val="0"/>
              </a:spcAft>
              <a:buSzPts val="1400"/>
              <a:buNone/>
              <a:defRPr sz="900">
                <a:solidFill>
                  <a:srgbClr val="689BC5"/>
                </a:solidFill>
                <a:latin typeface="Cabin"/>
                <a:ea typeface="Cabin"/>
                <a:cs typeface="Cabin"/>
                <a:sym typeface="Cabin"/>
              </a:defRPr>
            </a:lvl1pPr>
            <a:lvl2pPr marR="0" lvl="1" algn="l" rtl="0">
              <a:spcBef>
                <a:spcPts val="0"/>
              </a:spcBef>
              <a:spcAft>
                <a:spcPts val="0"/>
              </a:spcAft>
              <a:buSzPts val="1400"/>
              <a:buNone/>
              <a:defRPr sz="1800" b="0" i="0" u="none" strike="noStrike" cap="none">
                <a:solidFill>
                  <a:schemeClr val="dk1"/>
                </a:solidFill>
                <a:latin typeface="Cabin"/>
                <a:ea typeface="Cabin"/>
                <a:cs typeface="Cabin"/>
                <a:sym typeface="Cabin"/>
              </a:defRPr>
            </a:lvl2pPr>
            <a:lvl3pPr marR="0" lvl="2" algn="l" rtl="0">
              <a:spcBef>
                <a:spcPts val="0"/>
              </a:spcBef>
              <a:spcAft>
                <a:spcPts val="0"/>
              </a:spcAft>
              <a:buSzPts val="1400"/>
              <a:buNone/>
              <a:defRPr sz="1800" b="0" i="0" u="none" strike="noStrike" cap="none">
                <a:solidFill>
                  <a:schemeClr val="dk1"/>
                </a:solidFill>
                <a:latin typeface="Cabin"/>
                <a:ea typeface="Cabin"/>
                <a:cs typeface="Cabin"/>
                <a:sym typeface="Cabin"/>
              </a:defRPr>
            </a:lvl3pPr>
            <a:lvl4pPr marR="0" lvl="3" algn="l" rtl="0">
              <a:spcBef>
                <a:spcPts val="0"/>
              </a:spcBef>
              <a:spcAft>
                <a:spcPts val="0"/>
              </a:spcAft>
              <a:buSzPts val="1400"/>
              <a:buNone/>
              <a:defRPr sz="1800" b="0" i="0" u="none" strike="noStrike" cap="none">
                <a:solidFill>
                  <a:schemeClr val="dk1"/>
                </a:solidFill>
                <a:latin typeface="Cabin"/>
                <a:ea typeface="Cabin"/>
                <a:cs typeface="Cabin"/>
                <a:sym typeface="Cabin"/>
              </a:defRPr>
            </a:lvl4pPr>
            <a:lvl5pPr marR="0" lvl="4" algn="l" rtl="0">
              <a:spcBef>
                <a:spcPts val="0"/>
              </a:spcBef>
              <a:spcAft>
                <a:spcPts val="0"/>
              </a:spcAft>
              <a:buSzPts val="1400"/>
              <a:buNone/>
              <a:defRPr sz="1800" b="0" i="0" u="none" strike="noStrike" cap="none">
                <a:solidFill>
                  <a:schemeClr val="dk1"/>
                </a:solidFill>
                <a:latin typeface="Cabin"/>
                <a:ea typeface="Cabin"/>
                <a:cs typeface="Cabin"/>
                <a:sym typeface="Cabin"/>
              </a:defRPr>
            </a:lvl5pPr>
            <a:lvl6pPr marR="0" lvl="5" algn="l" rtl="0">
              <a:spcBef>
                <a:spcPts val="0"/>
              </a:spcBef>
              <a:spcAft>
                <a:spcPts val="0"/>
              </a:spcAft>
              <a:buSzPts val="1400"/>
              <a:buNone/>
              <a:defRPr sz="1800" b="0" i="0" u="none" strike="noStrike" cap="none">
                <a:solidFill>
                  <a:schemeClr val="dk1"/>
                </a:solidFill>
                <a:latin typeface="Cabin"/>
                <a:ea typeface="Cabin"/>
                <a:cs typeface="Cabin"/>
                <a:sym typeface="Cabin"/>
              </a:defRPr>
            </a:lvl6pPr>
            <a:lvl7pPr marR="0" lvl="6" algn="l" rtl="0">
              <a:spcBef>
                <a:spcPts val="0"/>
              </a:spcBef>
              <a:spcAft>
                <a:spcPts val="0"/>
              </a:spcAft>
              <a:buSzPts val="1400"/>
              <a:buNone/>
              <a:defRPr sz="1800" b="0" i="0" u="none" strike="noStrike" cap="none">
                <a:solidFill>
                  <a:schemeClr val="dk1"/>
                </a:solidFill>
                <a:latin typeface="Cabin"/>
                <a:ea typeface="Cabin"/>
                <a:cs typeface="Cabin"/>
                <a:sym typeface="Cabin"/>
              </a:defRPr>
            </a:lvl7pPr>
            <a:lvl8pPr marR="0" lvl="7" algn="l" rtl="0">
              <a:spcBef>
                <a:spcPts val="0"/>
              </a:spcBef>
              <a:spcAft>
                <a:spcPts val="0"/>
              </a:spcAft>
              <a:buSzPts val="1400"/>
              <a:buNone/>
              <a:defRPr sz="1800" b="0" i="0" u="none" strike="noStrike" cap="none">
                <a:solidFill>
                  <a:schemeClr val="dk1"/>
                </a:solidFill>
                <a:latin typeface="Cabin"/>
                <a:ea typeface="Cabin"/>
                <a:cs typeface="Cabin"/>
                <a:sym typeface="Cabin"/>
              </a:defRPr>
            </a:lvl8pPr>
            <a:lvl9pPr marR="0" lvl="8" algn="l" rtl="0">
              <a:spcBef>
                <a:spcPts val="0"/>
              </a:spcBef>
              <a:spcAft>
                <a:spcPts val="0"/>
              </a:spcAft>
              <a:buSzPts val="1400"/>
              <a:buNone/>
              <a:defRPr sz="1800" b="0" i="0" u="none" strike="noStrike" cap="none">
                <a:solidFill>
                  <a:schemeClr val="dk1"/>
                </a:solidFill>
                <a:latin typeface="Cabin"/>
                <a:ea typeface="Cabin"/>
                <a:cs typeface="Cabin"/>
                <a:sym typeface="Cabin"/>
              </a:defRPr>
            </a:lvl9pPr>
          </a:lstStyle>
          <a:p>
            <a:endParaRPr/>
          </a:p>
        </p:txBody>
      </p:sp>
      <p:sp>
        <p:nvSpPr>
          <p:cNvPr id="91" name="Google Shape;91;p12"/>
          <p:cNvSpPr txBox="1">
            <a:spLocks noGrp="1"/>
          </p:cNvSpPr>
          <p:nvPr>
            <p:ph type="ftr" idx="11"/>
          </p:nvPr>
        </p:nvSpPr>
        <p:spPr>
          <a:xfrm>
            <a:off x="774923" y="5951811"/>
            <a:ext cx="7896279"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900" cap="none">
                <a:solidFill>
                  <a:schemeClr val="accent2"/>
                </a:solidFill>
                <a:latin typeface="Cabin"/>
                <a:ea typeface="Cabin"/>
                <a:cs typeface="Cabin"/>
                <a:sym typeface="Cabin"/>
              </a:defRPr>
            </a:lvl1pPr>
            <a:lvl2pPr marR="0" lvl="1" algn="l" rtl="0">
              <a:spcBef>
                <a:spcPts val="0"/>
              </a:spcBef>
              <a:spcAft>
                <a:spcPts val="0"/>
              </a:spcAft>
              <a:buSzPts val="1400"/>
              <a:buNone/>
              <a:defRPr sz="1800" b="0" i="0" u="none" strike="noStrike" cap="none">
                <a:solidFill>
                  <a:schemeClr val="dk1"/>
                </a:solidFill>
                <a:latin typeface="Cabin"/>
                <a:ea typeface="Cabin"/>
                <a:cs typeface="Cabin"/>
                <a:sym typeface="Cabin"/>
              </a:defRPr>
            </a:lvl2pPr>
            <a:lvl3pPr marR="0" lvl="2" algn="l" rtl="0">
              <a:spcBef>
                <a:spcPts val="0"/>
              </a:spcBef>
              <a:spcAft>
                <a:spcPts val="0"/>
              </a:spcAft>
              <a:buSzPts val="1400"/>
              <a:buNone/>
              <a:defRPr sz="1800" b="0" i="0" u="none" strike="noStrike" cap="none">
                <a:solidFill>
                  <a:schemeClr val="dk1"/>
                </a:solidFill>
                <a:latin typeface="Cabin"/>
                <a:ea typeface="Cabin"/>
                <a:cs typeface="Cabin"/>
                <a:sym typeface="Cabin"/>
              </a:defRPr>
            </a:lvl3pPr>
            <a:lvl4pPr marR="0" lvl="3" algn="l" rtl="0">
              <a:spcBef>
                <a:spcPts val="0"/>
              </a:spcBef>
              <a:spcAft>
                <a:spcPts val="0"/>
              </a:spcAft>
              <a:buSzPts val="1400"/>
              <a:buNone/>
              <a:defRPr sz="1800" b="0" i="0" u="none" strike="noStrike" cap="none">
                <a:solidFill>
                  <a:schemeClr val="dk1"/>
                </a:solidFill>
                <a:latin typeface="Cabin"/>
                <a:ea typeface="Cabin"/>
                <a:cs typeface="Cabin"/>
                <a:sym typeface="Cabin"/>
              </a:defRPr>
            </a:lvl4pPr>
            <a:lvl5pPr marR="0" lvl="4" algn="l" rtl="0">
              <a:spcBef>
                <a:spcPts val="0"/>
              </a:spcBef>
              <a:spcAft>
                <a:spcPts val="0"/>
              </a:spcAft>
              <a:buSzPts val="1400"/>
              <a:buNone/>
              <a:defRPr sz="1800" b="0" i="0" u="none" strike="noStrike" cap="none">
                <a:solidFill>
                  <a:schemeClr val="dk1"/>
                </a:solidFill>
                <a:latin typeface="Cabin"/>
                <a:ea typeface="Cabin"/>
                <a:cs typeface="Cabin"/>
                <a:sym typeface="Cabin"/>
              </a:defRPr>
            </a:lvl5pPr>
            <a:lvl6pPr marR="0" lvl="5" algn="l" rtl="0">
              <a:spcBef>
                <a:spcPts val="0"/>
              </a:spcBef>
              <a:spcAft>
                <a:spcPts val="0"/>
              </a:spcAft>
              <a:buSzPts val="1400"/>
              <a:buNone/>
              <a:defRPr sz="1800" b="0" i="0" u="none" strike="noStrike" cap="none">
                <a:solidFill>
                  <a:schemeClr val="dk1"/>
                </a:solidFill>
                <a:latin typeface="Cabin"/>
                <a:ea typeface="Cabin"/>
                <a:cs typeface="Cabin"/>
                <a:sym typeface="Cabin"/>
              </a:defRPr>
            </a:lvl6pPr>
            <a:lvl7pPr marR="0" lvl="6" algn="l" rtl="0">
              <a:spcBef>
                <a:spcPts val="0"/>
              </a:spcBef>
              <a:spcAft>
                <a:spcPts val="0"/>
              </a:spcAft>
              <a:buSzPts val="1400"/>
              <a:buNone/>
              <a:defRPr sz="1800" b="0" i="0" u="none" strike="noStrike" cap="none">
                <a:solidFill>
                  <a:schemeClr val="dk1"/>
                </a:solidFill>
                <a:latin typeface="Cabin"/>
                <a:ea typeface="Cabin"/>
                <a:cs typeface="Cabin"/>
                <a:sym typeface="Cabin"/>
              </a:defRPr>
            </a:lvl7pPr>
            <a:lvl8pPr marR="0" lvl="7" algn="l" rtl="0">
              <a:spcBef>
                <a:spcPts val="0"/>
              </a:spcBef>
              <a:spcAft>
                <a:spcPts val="0"/>
              </a:spcAft>
              <a:buSzPts val="1400"/>
              <a:buNone/>
              <a:defRPr sz="1800" b="0" i="0" u="none" strike="noStrike" cap="none">
                <a:solidFill>
                  <a:schemeClr val="dk1"/>
                </a:solidFill>
                <a:latin typeface="Cabin"/>
                <a:ea typeface="Cabin"/>
                <a:cs typeface="Cabin"/>
                <a:sym typeface="Cabin"/>
              </a:defRPr>
            </a:lvl8pPr>
            <a:lvl9pPr marR="0" lvl="8" algn="l" rtl="0">
              <a:spcBef>
                <a:spcPts val="0"/>
              </a:spcBef>
              <a:spcAft>
                <a:spcPts val="0"/>
              </a:spcAft>
              <a:buSzPts val="1400"/>
              <a:buNone/>
              <a:defRPr sz="1800" b="0" i="0" u="none" strike="noStrike" cap="none">
                <a:solidFill>
                  <a:schemeClr val="dk1"/>
                </a:solidFill>
                <a:latin typeface="Cabin"/>
                <a:ea typeface="Cabin"/>
                <a:cs typeface="Cabin"/>
                <a:sym typeface="Cabin"/>
              </a:defRPr>
            </a:lvl9pPr>
          </a:lstStyle>
          <a:p>
            <a:endParaRPr/>
          </a:p>
        </p:txBody>
      </p:sp>
      <p:sp>
        <p:nvSpPr>
          <p:cNvPr id="92" name="Google Shape;92;p12"/>
          <p:cNvSpPr txBox="1">
            <a:spLocks noGrp="1"/>
          </p:cNvSpPr>
          <p:nvPr>
            <p:ph type="sldNum" idx="12"/>
          </p:nvPr>
        </p:nvSpPr>
        <p:spPr>
          <a:xfrm>
            <a:off x="10446615" y="5956137"/>
            <a:ext cx="1164195"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a:solidFill>
                  <a:srgbClr val="689BC5"/>
                </a:solidFill>
                <a:latin typeface="Cabin"/>
                <a:ea typeface="Cabin"/>
                <a:cs typeface="Cabin"/>
                <a:sym typeface="Cabin"/>
              </a:defRPr>
            </a:lvl1pPr>
            <a:lvl2pPr marL="0" marR="0" lvl="1" indent="0" algn="r" rtl="0">
              <a:spcBef>
                <a:spcPts val="0"/>
              </a:spcBef>
              <a:buNone/>
              <a:defRPr sz="900">
                <a:solidFill>
                  <a:srgbClr val="689BC5"/>
                </a:solidFill>
                <a:latin typeface="Cabin"/>
                <a:ea typeface="Cabin"/>
                <a:cs typeface="Cabin"/>
                <a:sym typeface="Cabin"/>
              </a:defRPr>
            </a:lvl2pPr>
            <a:lvl3pPr marL="0" marR="0" lvl="2" indent="0" algn="r" rtl="0">
              <a:spcBef>
                <a:spcPts val="0"/>
              </a:spcBef>
              <a:buNone/>
              <a:defRPr sz="900">
                <a:solidFill>
                  <a:srgbClr val="689BC5"/>
                </a:solidFill>
                <a:latin typeface="Cabin"/>
                <a:ea typeface="Cabin"/>
                <a:cs typeface="Cabin"/>
                <a:sym typeface="Cabin"/>
              </a:defRPr>
            </a:lvl3pPr>
            <a:lvl4pPr marL="0" marR="0" lvl="3" indent="0" algn="r" rtl="0">
              <a:spcBef>
                <a:spcPts val="0"/>
              </a:spcBef>
              <a:buNone/>
              <a:defRPr sz="900">
                <a:solidFill>
                  <a:srgbClr val="689BC5"/>
                </a:solidFill>
                <a:latin typeface="Cabin"/>
                <a:ea typeface="Cabin"/>
                <a:cs typeface="Cabin"/>
                <a:sym typeface="Cabin"/>
              </a:defRPr>
            </a:lvl4pPr>
            <a:lvl5pPr marL="0" marR="0" lvl="4" indent="0" algn="r" rtl="0">
              <a:spcBef>
                <a:spcPts val="0"/>
              </a:spcBef>
              <a:buNone/>
              <a:defRPr sz="900">
                <a:solidFill>
                  <a:srgbClr val="689BC5"/>
                </a:solidFill>
                <a:latin typeface="Cabin"/>
                <a:ea typeface="Cabin"/>
                <a:cs typeface="Cabin"/>
                <a:sym typeface="Cabin"/>
              </a:defRPr>
            </a:lvl5pPr>
            <a:lvl6pPr marL="0" marR="0" lvl="5" indent="0" algn="r" rtl="0">
              <a:spcBef>
                <a:spcPts val="0"/>
              </a:spcBef>
              <a:buNone/>
              <a:defRPr sz="900">
                <a:solidFill>
                  <a:srgbClr val="689BC5"/>
                </a:solidFill>
                <a:latin typeface="Cabin"/>
                <a:ea typeface="Cabin"/>
                <a:cs typeface="Cabin"/>
                <a:sym typeface="Cabin"/>
              </a:defRPr>
            </a:lvl6pPr>
            <a:lvl7pPr marL="0" marR="0" lvl="6" indent="0" algn="r" rtl="0">
              <a:spcBef>
                <a:spcPts val="0"/>
              </a:spcBef>
              <a:buNone/>
              <a:defRPr sz="900">
                <a:solidFill>
                  <a:srgbClr val="689BC5"/>
                </a:solidFill>
                <a:latin typeface="Cabin"/>
                <a:ea typeface="Cabin"/>
                <a:cs typeface="Cabin"/>
                <a:sym typeface="Cabin"/>
              </a:defRPr>
            </a:lvl7pPr>
            <a:lvl8pPr marL="0" marR="0" lvl="7" indent="0" algn="r" rtl="0">
              <a:spcBef>
                <a:spcPts val="0"/>
              </a:spcBef>
              <a:buNone/>
              <a:defRPr sz="900">
                <a:solidFill>
                  <a:srgbClr val="689BC5"/>
                </a:solidFill>
                <a:latin typeface="Cabin"/>
                <a:ea typeface="Cabin"/>
                <a:cs typeface="Cabin"/>
                <a:sym typeface="Cabin"/>
              </a:defRPr>
            </a:lvl8pPr>
            <a:lvl9pPr marL="0" marR="0" lvl="8" indent="0" algn="r" rtl="0">
              <a:spcBef>
                <a:spcPts val="0"/>
              </a:spcBef>
              <a:buNone/>
              <a:defRPr sz="900">
                <a:solidFill>
                  <a:srgbClr val="689BC5"/>
                </a:solidFill>
                <a:latin typeface="Cabin"/>
                <a:ea typeface="Cabin"/>
                <a:cs typeface="Cabin"/>
                <a:sym typeface="Cabin"/>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9"/>
        <p:cNvGrpSpPr/>
        <p:nvPr/>
      </p:nvGrpSpPr>
      <p:grpSpPr>
        <a:xfrm>
          <a:off x="0" y="0"/>
          <a:ext cx="0" cy="0"/>
          <a:chOff x="0" y="0"/>
          <a:chExt cx="0" cy="0"/>
        </a:xfrm>
      </p:grpSpPr>
      <p:sp>
        <p:nvSpPr>
          <p:cNvPr id="100" name="Google Shape;100;p14"/>
          <p:cNvSpPr/>
          <p:nvPr/>
        </p:nvSpPr>
        <p:spPr>
          <a:xfrm>
            <a:off x="311874" y="388285"/>
            <a:ext cx="11262900" cy="33048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1" name="Google Shape;101;p14"/>
          <p:cNvSpPr txBox="1">
            <a:spLocks noGrp="1"/>
          </p:cNvSpPr>
          <p:nvPr>
            <p:ph type="ctrTitle"/>
          </p:nvPr>
        </p:nvSpPr>
        <p:spPr>
          <a:xfrm>
            <a:off x="581191" y="1020431"/>
            <a:ext cx="10993500" cy="1475100"/>
          </a:xfrm>
          <a:prstGeom prst="rect">
            <a:avLst/>
          </a:prstGeom>
          <a:noFill/>
          <a:ln>
            <a:noFill/>
          </a:ln>
        </p:spPr>
        <p:txBody>
          <a:bodyPr spcFirstLastPara="1" wrap="square" lIns="91425" tIns="45700" rIns="91425" bIns="45700" anchor="b" anchorCtr="0"/>
          <a:lstStyle>
            <a:lvl1pPr marR="0" lvl="0" algn="l" rtl="0">
              <a:lnSpc>
                <a:spcPct val="100000"/>
              </a:lnSpc>
              <a:spcBef>
                <a:spcPts val="0"/>
              </a:spcBef>
              <a:spcAft>
                <a:spcPts val="0"/>
              </a:spcAft>
              <a:buClr>
                <a:schemeClr val="accent1"/>
              </a:buClr>
              <a:buSzPts val="3600"/>
              <a:buFont typeface="Cabin"/>
              <a:buNone/>
              <a:defRPr sz="3600" b="0" i="0" u="none" strike="noStrike" cap="none">
                <a:solidFill>
                  <a:schemeClr val="accent1"/>
                </a:solidFill>
                <a:latin typeface="Cabin"/>
                <a:ea typeface="Cabin"/>
                <a:cs typeface="Cabin"/>
                <a:sym typeface="Cab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9pPr>
          </a:lstStyle>
          <a:p>
            <a:endParaRPr/>
          </a:p>
        </p:txBody>
      </p:sp>
      <p:sp>
        <p:nvSpPr>
          <p:cNvPr id="102" name="Google Shape;102;p14"/>
          <p:cNvSpPr txBox="1">
            <a:spLocks noGrp="1"/>
          </p:cNvSpPr>
          <p:nvPr>
            <p:ph type="subTitle" idx="1"/>
          </p:nvPr>
        </p:nvSpPr>
        <p:spPr>
          <a:xfrm>
            <a:off x="581194" y="2495445"/>
            <a:ext cx="10993500" cy="590400"/>
          </a:xfrm>
          <a:prstGeom prst="rect">
            <a:avLst/>
          </a:prstGeom>
          <a:noFill/>
          <a:ln>
            <a:noFill/>
          </a:ln>
        </p:spPr>
        <p:txBody>
          <a:bodyPr spcFirstLastPara="1" wrap="square" lIns="91425" tIns="45700" rIns="91425" bIns="45700" anchor="t" anchorCtr="0"/>
          <a:lstStyle>
            <a:lvl1pPr marR="0" lvl="0" algn="l" rtl="0">
              <a:lnSpc>
                <a:spcPct val="100000"/>
              </a:lnSpc>
              <a:spcBef>
                <a:spcPts val="320"/>
              </a:spcBef>
              <a:spcAft>
                <a:spcPts val="0"/>
              </a:spcAft>
              <a:buClr>
                <a:schemeClr val="accent2"/>
              </a:buClr>
              <a:buSzPts val="1472"/>
              <a:buFont typeface="Noto Sans Symbols"/>
              <a:buNone/>
              <a:defRPr sz="1600" b="0" i="0" u="none" strike="noStrike" cap="none">
                <a:solidFill>
                  <a:schemeClr val="accent2"/>
                </a:solidFill>
                <a:latin typeface="Cabin"/>
                <a:ea typeface="Cabin"/>
                <a:cs typeface="Cabin"/>
                <a:sym typeface="Cabin"/>
              </a:defRPr>
            </a:lvl1pPr>
            <a:lvl2pPr marR="0" lvl="1" algn="ctr" rtl="0">
              <a:lnSpc>
                <a:spcPct val="100000"/>
              </a:lnSpc>
              <a:spcBef>
                <a:spcPts val="600"/>
              </a:spcBef>
              <a:spcAft>
                <a:spcPts val="0"/>
              </a:spcAft>
              <a:buClr>
                <a:schemeClr val="accent2"/>
              </a:buClr>
              <a:buSzPts val="1472"/>
              <a:buFont typeface="Noto Sans Symbols"/>
              <a:buNone/>
              <a:defRPr sz="1600" b="0" i="0" u="none" strike="noStrike" cap="none">
                <a:solidFill>
                  <a:srgbClr val="888888"/>
                </a:solidFill>
                <a:latin typeface="Cabin"/>
                <a:ea typeface="Cabin"/>
                <a:cs typeface="Cabin"/>
                <a:sym typeface="Cabin"/>
              </a:defRPr>
            </a:lvl2pPr>
            <a:lvl3pPr marR="0" lvl="2" algn="ctr" rtl="0">
              <a:lnSpc>
                <a:spcPct val="100000"/>
              </a:lnSpc>
              <a:spcBef>
                <a:spcPts val="600"/>
              </a:spcBef>
              <a:spcAft>
                <a:spcPts val="0"/>
              </a:spcAft>
              <a:buClr>
                <a:schemeClr val="accent2"/>
              </a:buClr>
              <a:buSzPts val="1288"/>
              <a:buFont typeface="Noto Sans Symbols"/>
              <a:buNone/>
              <a:defRPr sz="1400" b="0" i="0" u="none" strike="noStrike" cap="none">
                <a:solidFill>
                  <a:srgbClr val="888888"/>
                </a:solidFill>
                <a:latin typeface="Cabin"/>
                <a:ea typeface="Cabin"/>
                <a:cs typeface="Cabin"/>
                <a:sym typeface="Cabin"/>
              </a:defRPr>
            </a:lvl3pPr>
            <a:lvl4pPr marR="0" lvl="3" algn="ctr" rtl="0">
              <a:lnSpc>
                <a:spcPct val="100000"/>
              </a:lnSpc>
              <a:spcBef>
                <a:spcPts val="600"/>
              </a:spcBef>
              <a:spcAft>
                <a:spcPts val="0"/>
              </a:spcAft>
              <a:buClr>
                <a:schemeClr val="accent2"/>
              </a:buClr>
              <a:buSzPts val="1104"/>
              <a:buFont typeface="Noto Sans Symbols"/>
              <a:buNone/>
              <a:defRPr sz="1200" b="0" i="0" u="none" strike="noStrike" cap="none">
                <a:solidFill>
                  <a:srgbClr val="888888"/>
                </a:solidFill>
                <a:latin typeface="Cabin"/>
                <a:ea typeface="Cabin"/>
                <a:cs typeface="Cabin"/>
                <a:sym typeface="Cabin"/>
              </a:defRPr>
            </a:lvl4pPr>
            <a:lvl5pPr marR="0" lvl="4" algn="ctr" rtl="0">
              <a:lnSpc>
                <a:spcPct val="100000"/>
              </a:lnSpc>
              <a:spcBef>
                <a:spcPts val="600"/>
              </a:spcBef>
              <a:spcAft>
                <a:spcPts val="0"/>
              </a:spcAft>
              <a:buClr>
                <a:schemeClr val="accent2"/>
              </a:buClr>
              <a:buSzPts val="1104"/>
              <a:buFont typeface="Noto Sans Symbols"/>
              <a:buNone/>
              <a:defRPr sz="1200" b="0" i="0" u="none" strike="noStrike" cap="none">
                <a:solidFill>
                  <a:srgbClr val="888888"/>
                </a:solidFill>
                <a:latin typeface="Cabin"/>
                <a:ea typeface="Cabin"/>
                <a:cs typeface="Cabin"/>
                <a:sym typeface="Cabin"/>
              </a:defRPr>
            </a:lvl5pPr>
            <a:lvl6pPr marR="0" lvl="5" algn="ctr" rtl="0">
              <a:lnSpc>
                <a:spcPct val="100000"/>
              </a:lnSpc>
              <a:spcBef>
                <a:spcPts val="600"/>
              </a:spcBef>
              <a:spcAft>
                <a:spcPts val="0"/>
              </a:spcAft>
              <a:buClr>
                <a:schemeClr val="accent2"/>
              </a:buClr>
              <a:buSzPts val="1104"/>
              <a:buFont typeface="Noto Sans Symbols"/>
              <a:buNone/>
              <a:defRPr sz="1200" b="0" i="0" u="none" strike="noStrike" cap="none">
                <a:solidFill>
                  <a:srgbClr val="888888"/>
                </a:solidFill>
                <a:latin typeface="Cabin"/>
                <a:ea typeface="Cabin"/>
                <a:cs typeface="Cabin"/>
                <a:sym typeface="Cabin"/>
              </a:defRPr>
            </a:lvl6pPr>
            <a:lvl7pPr marR="0" lvl="6" algn="ctr" rtl="0">
              <a:lnSpc>
                <a:spcPct val="100000"/>
              </a:lnSpc>
              <a:spcBef>
                <a:spcPts val="600"/>
              </a:spcBef>
              <a:spcAft>
                <a:spcPts val="0"/>
              </a:spcAft>
              <a:buClr>
                <a:schemeClr val="accent2"/>
              </a:buClr>
              <a:buSzPts val="1104"/>
              <a:buFont typeface="Noto Sans Symbols"/>
              <a:buNone/>
              <a:defRPr sz="1200" b="0" i="0" u="none" strike="noStrike" cap="none">
                <a:solidFill>
                  <a:srgbClr val="888888"/>
                </a:solidFill>
                <a:latin typeface="Cabin"/>
                <a:ea typeface="Cabin"/>
                <a:cs typeface="Cabin"/>
                <a:sym typeface="Cabin"/>
              </a:defRPr>
            </a:lvl7pPr>
            <a:lvl8pPr marR="0" lvl="7" algn="ctr" rtl="0">
              <a:lnSpc>
                <a:spcPct val="100000"/>
              </a:lnSpc>
              <a:spcBef>
                <a:spcPts val="600"/>
              </a:spcBef>
              <a:spcAft>
                <a:spcPts val="0"/>
              </a:spcAft>
              <a:buClr>
                <a:schemeClr val="accent2"/>
              </a:buClr>
              <a:buSzPts val="1104"/>
              <a:buFont typeface="Noto Sans Symbols"/>
              <a:buNone/>
              <a:defRPr sz="1200" b="0" i="0" u="none" strike="noStrike" cap="none">
                <a:solidFill>
                  <a:srgbClr val="888888"/>
                </a:solidFill>
                <a:latin typeface="Cabin"/>
                <a:ea typeface="Cabin"/>
                <a:cs typeface="Cabin"/>
                <a:sym typeface="Cabin"/>
              </a:defRPr>
            </a:lvl8pPr>
            <a:lvl9pPr marR="0" lvl="8" algn="ctr" rtl="0">
              <a:lnSpc>
                <a:spcPct val="100000"/>
              </a:lnSpc>
              <a:spcBef>
                <a:spcPts val="600"/>
              </a:spcBef>
              <a:spcAft>
                <a:spcPts val="600"/>
              </a:spcAft>
              <a:buClr>
                <a:schemeClr val="accent2"/>
              </a:buClr>
              <a:buSzPts val="1104"/>
              <a:buFont typeface="Noto Sans Symbols"/>
              <a:buNone/>
              <a:defRPr sz="1200" b="0" i="0" u="none" strike="noStrike" cap="none">
                <a:solidFill>
                  <a:srgbClr val="888888"/>
                </a:solidFill>
                <a:latin typeface="Cabin"/>
                <a:ea typeface="Cabin"/>
                <a:cs typeface="Cabin"/>
                <a:sym typeface="Cabin"/>
              </a:defRPr>
            </a:lvl9pPr>
          </a:lstStyle>
          <a:p>
            <a:endParaRPr/>
          </a:p>
        </p:txBody>
      </p:sp>
      <p:sp>
        <p:nvSpPr>
          <p:cNvPr id="103" name="Google Shape;103;p14"/>
          <p:cNvSpPr txBox="1">
            <a:spLocks noGrp="1"/>
          </p:cNvSpPr>
          <p:nvPr>
            <p:ph type="dt" idx="10"/>
          </p:nvPr>
        </p:nvSpPr>
        <p:spPr>
          <a:xfrm>
            <a:off x="7605951" y="5956137"/>
            <a:ext cx="2844900" cy="365100"/>
          </a:xfrm>
          <a:prstGeom prst="rect">
            <a:avLst/>
          </a:prstGeom>
          <a:noFill/>
          <a:ln>
            <a:noFill/>
          </a:ln>
        </p:spPr>
        <p:txBody>
          <a:bodyPr spcFirstLastPara="1" wrap="square" lIns="91425" tIns="45700" rIns="91425" bIns="45700" anchor="ctr" anchorCtr="0"/>
          <a:lstStyle>
            <a:lvl1pPr marR="0" lvl="0" algn="r" rtl="0">
              <a:lnSpc>
                <a:spcPct val="100000"/>
              </a:lnSpc>
              <a:spcBef>
                <a:spcPts val="0"/>
              </a:spcBef>
              <a:spcAft>
                <a:spcPts val="0"/>
              </a:spcAft>
              <a:buClr>
                <a:srgbClr val="000000"/>
              </a:buClr>
              <a:buSzPts val="1400"/>
              <a:buFont typeface="Arial"/>
              <a:buNone/>
              <a:defRPr sz="900" b="0" i="0" u="none" strike="noStrike" cap="none">
                <a:solidFill>
                  <a:srgbClr val="689BC5"/>
                </a:solidFill>
                <a:latin typeface="Cabin"/>
                <a:ea typeface="Cabin"/>
                <a:cs typeface="Cabin"/>
                <a:sym typeface="Cab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9pPr>
          </a:lstStyle>
          <a:p>
            <a:endParaRPr/>
          </a:p>
        </p:txBody>
      </p:sp>
      <p:sp>
        <p:nvSpPr>
          <p:cNvPr id="104" name="Google Shape;104;p14"/>
          <p:cNvSpPr txBox="1">
            <a:spLocks noGrp="1"/>
          </p:cNvSpPr>
          <p:nvPr>
            <p:ph type="ftr" idx="11"/>
          </p:nvPr>
        </p:nvSpPr>
        <p:spPr>
          <a:xfrm>
            <a:off x="581192" y="5951811"/>
            <a:ext cx="6917100" cy="365100"/>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Clr>
                <a:srgbClr val="000000"/>
              </a:buClr>
              <a:buSzPts val="1400"/>
              <a:buFont typeface="Arial"/>
              <a:buNone/>
              <a:defRPr sz="900" b="0" i="0" u="none" strike="noStrike" cap="none">
                <a:solidFill>
                  <a:srgbClr val="689BC5"/>
                </a:solidFill>
                <a:latin typeface="Cabin"/>
                <a:ea typeface="Cabin"/>
                <a:cs typeface="Cabin"/>
                <a:sym typeface="Cab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9pPr>
          </a:lstStyle>
          <a:p>
            <a:endParaRPr/>
          </a:p>
        </p:txBody>
      </p:sp>
      <p:sp>
        <p:nvSpPr>
          <p:cNvPr id="105" name="Google Shape;105;p14"/>
          <p:cNvSpPr txBox="1">
            <a:spLocks noGrp="1"/>
          </p:cNvSpPr>
          <p:nvPr>
            <p:ph type="sldNum" idx="12"/>
          </p:nvPr>
        </p:nvSpPr>
        <p:spPr>
          <a:xfrm>
            <a:off x="10558300" y="5956137"/>
            <a:ext cx="10164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689BC5"/>
                </a:solidFill>
                <a:latin typeface="Cabin"/>
                <a:ea typeface="Cabin"/>
                <a:cs typeface="Cabin"/>
                <a:sym typeface="Cabin"/>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689BC5"/>
                </a:solidFill>
                <a:latin typeface="Cabin"/>
                <a:ea typeface="Cabin"/>
                <a:cs typeface="Cabin"/>
                <a:sym typeface="Cabin"/>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689BC5"/>
                </a:solidFill>
                <a:latin typeface="Cabin"/>
                <a:ea typeface="Cabin"/>
                <a:cs typeface="Cabin"/>
                <a:sym typeface="Cabin"/>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689BC5"/>
                </a:solidFill>
                <a:latin typeface="Cabin"/>
                <a:ea typeface="Cabin"/>
                <a:cs typeface="Cabin"/>
                <a:sym typeface="Cabin"/>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689BC5"/>
                </a:solidFill>
                <a:latin typeface="Cabin"/>
                <a:ea typeface="Cabin"/>
                <a:cs typeface="Cabin"/>
                <a:sym typeface="Cabin"/>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689BC5"/>
                </a:solidFill>
                <a:latin typeface="Cabin"/>
                <a:ea typeface="Cabin"/>
                <a:cs typeface="Cabin"/>
                <a:sym typeface="Cabin"/>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689BC5"/>
                </a:solidFill>
                <a:latin typeface="Cabin"/>
                <a:ea typeface="Cabin"/>
                <a:cs typeface="Cabin"/>
                <a:sym typeface="Cabin"/>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689BC5"/>
                </a:solidFill>
                <a:latin typeface="Cabin"/>
                <a:ea typeface="Cabin"/>
                <a:cs typeface="Cabin"/>
                <a:sym typeface="Cabin"/>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689BC5"/>
                </a:solidFill>
                <a:latin typeface="Cabin"/>
                <a:ea typeface="Cabin"/>
                <a:cs typeface="Cabin"/>
                <a:sym typeface="Cabin"/>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06"/>
        <p:cNvGrpSpPr/>
        <p:nvPr/>
      </p:nvGrpSpPr>
      <p:grpSpPr>
        <a:xfrm>
          <a:off x="0" y="0"/>
          <a:ext cx="0" cy="0"/>
          <a:chOff x="0" y="0"/>
          <a:chExt cx="0" cy="0"/>
        </a:xfrm>
      </p:grpSpPr>
      <p:sp>
        <p:nvSpPr>
          <p:cNvPr id="107" name="Google Shape;107;p15"/>
          <p:cNvSpPr/>
          <p:nvPr/>
        </p:nvSpPr>
        <p:spPr>
          <a:xfrm>
            <a:off x="440286" y="614407"/>
            <a:ext cx="11309400" cy="11892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8" name="Google Shape;108;p15"/>
          <p:cNvSpPr txBox="1">
            <a:spLocks noGrp="1"/>
          </p:cNvSpPr>
          <p:nvPr>
            <p:ph type="title"/>
          </p:nvPr>
        </p:nvSpPr>
        <p:spPr>
          <a:xfrm>
            <a:off x="581192" y="702156"/>
            <a:ext cx="11029500" cy="1013700"/>
          </a:xfrm>
          <a:prstGeom prst="rect">
            <a:avLst/>
          </a:prstGeom>
          <a:noFill/>
          <a:ln>
            <a:noFill/>
          </a:ln>
        </p:spPr>
        <p:txBody>
          <a:bodyPr spcFirstLastPara="1" wrap="square" lIns="91425" tIns="45700" rIns="91425" bIns="45700" anchor="b" anchorCtr="0"/>
          <a:lstStyle>
            <a:lvl1pPr marR="0" lvl="0" algn="l" rtl="0">
              <a:lnSpc>
                <a:spcPct val="100000"/>
              </a:lnSpc>
              <a:spcBef>
                <a:spcPts val="0"/>
              </a:spcBef>
              <a:spcAft>
                <a:spcPts val="0"/>
              </a:spcAft>
              <a:buClr>
                <a:schemeClr val="lt1"/>
              </a:buClr>
              <a:buSzPts val="2800"/>
              <a:buFont typeface="Cabin"/>
              <a:buNone/>
              <a:defRPr sz="2800" b="0" i="0" u="none" strike="noStrike" cap="none">
                <a:solidFill>
                  <a:schemeClr val="lt1"/>
                </a:solidFill>
                <a:latin typeface="Cabin"/>
                <a:ea typeface="Cabin"/>
                <a:cs typeface="Cabin"/>
                <a:sym typeface="Cab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9pPr>
          </a:lstStyle>
          <a:p>
            <a:endParaRPr/>
          </a:p>
        </p:txBody>
      </p:sp>
      <p:sp>
        <p:nvSpPr>
          <p:cNvPr id="109" name="Google Shape;109;p15"/>
          <p:cNvSpPr txBox="1">
            <a:spLocks noGrp="1"/>
          </p:cNvSpPr>
          <p:nvPr>
            <p:ph type="body" idx="1"/>
          </p:nvPr>
        </p:nvSpPr>
        <p:spPr>
          <a:xfrm>
            <a:off x="581192" y="2180496"/>
            <a:ext cx="11029500" cy="3678300"/>
          </a:xfrm>
          <a:prstGeom prst="rect">
            <a:avLst/>
          </a:prstGeom>
          <a:noFill/>
          <a:ln>
            <a:noFill/>
          </a:ln>
        </p:spPr>
        <p:txBody>
          <a:bodyPr spcFirstLastPara="1" wrap="square" lIns="91425" tIns="45700" rIns="91425" bIns="45700" anchor="ctr" anchorCtr="0"/>
          <a:lstStyle>
            <a:lvl1pPr marL="457200" marR="0" lvl="0" indent="-333756" algn="l" rtl="0">
              <a:lnSpc>
                <a:spcPct val="100000"/>
              </a:lnSpc>
              <a:spcBef>
                <a:spcPts val="360"/>
              </a:spcBef>
              <a:spcAft>
                <a:spcPts val="0"/>
              </a:spcAft>
              <a:buClr>
                <a:schemeClr val="accent2"/>
              </a:buClr>
              <a:buSzPts val="1656"/>
              <a:buFont typeface="Noto Sans Symbols"/>
              <a:buChar char="◼"/>
              <a:defRPr sz="1800" b="0" i="0" u="none" strike="noStrike" cap="none">
                <a:solidFill>
                  <a:schemeClr val="dk2"/>
                </a:solidFill>
                <a:latin typeface="Cabin"/>
                <a:ea typeface="Cabin"/>
                <a:cs typeface="Cabin"/>
                <a:sym typeface="Cabin"/>
              </a:defRPr>
            </a:lvl1pPr>
            <a:lvl2pPr marL="914400" marR="0" lvl="1" indent="-322072" algn="l" rtl="0">
              <a:lnSpc>
                <a:spcPct val="100000"/>
              </a:lnSpc>
              <a:spcBef>
                <a:spcPts val="600"/>
              </a:spcBef>
              <a:spcAft>
                <a:spcPts val="0"/>
              </a:spcAft>
              <a:buClr>
                <a:schemeClr val="accent2"/>
              </a:buClr>
              <a:buSzPts val="1472"/>
              <a:buFont typeface="Noto Sans Symbols"/>
              <a:buChar char="◼"/>
              <a:defRPr sz="1600" b="0" i="0" u="none" strike="noStrike" cap="none">
                <a:solidFill>
                  <a:schemeClr val="dk2"/>
                </a:solidFill>
                <a:latin typeface="Cabin"/>
                <a:ea typeface="Cabin"/>
                <a:cs typeface="Cabin"/>
                <a:sym typeface="Cabin"/>
              </a:defRPr>
            </a:lvl2pPr>
            <a:lvl3pPr marL="1371600" marR="0" lvl="2" indent="-310388" algn="l" rtl="0">
              <a:lnSpc>
                <a:spcPct val="100000"/>
              </a:lnSpc>
              <a:spcBef>
                <a:spcPts val="600"/>
              </a:spcBef>
              <a:spcAft>
                <a:spcPts val="0"/>
              </a:spcAft>
              <a:buClr>
                <a:schemeClr val="accent2"/>
              </a:buClr>
              <a:buSzPts val="1288"/>
              <a:buFont typeface="Noto Sans Symbols"/>
              <a:buChar char="◼"/>
              <a:defRPr sz="1400" b="0" i="0" u="none" strike="noStrike" cap="none">
                <a:solidFill>
                  <a:schemeClr val="dk2"/>
                </a:solidFill>
                <a:latin typeface="Cabin"/>
                <a:ea typeface="Cabin"/>
                <a:cs typeface="Cabin"/>
                <a:sym typeface="Cabin"/>
              </a:defRPr>
            </a:lvl3pPr>
            <a:lvl4pPr marL="1828800" marR="0" lvl="3" indent="-298703" algn="l" rtl="0">
              <a:lnSpc>
                <a:spcPct val="100000"/>
              </a:lnSpc>
              <a:spcBef>
                <a:spcPts val="600"/>
              </a:spcBef>
              <a:spcAft>
                <a:spcPts val="0"/>
              </a:spcAft>
              <a:buClr>
                <a:schemeClr val="accent2"/>
              </a:buClr>
              <a:buSzPts val="1104"/>
              <a:buFont typeface="Noto Sans Symbols"/>
              <a:buChar char="◼"/>
              <a:defRPr sz="1200" b="0" i="0" u="none" strike="noStrike" cap="none">
                <a:solidFill>
                  <a:schemeClr val="dk2"/>
                </a:solidFill>
                <a:latin typeface="Cabin"/>
                <a:ea typeface="Cabin"/>
                <a:cs typeface="Cabin"/>
                <a:sym typeface="Cabin"/>
              </a:defRPr>
            </a:lvl4pPr>
            <a:lvl5pPr marL="2286000" marR="0" lvl="4" indent="-298704" algn="l" rtl="0">
              <a:lnSpc>
                <a:spcPct val="100000"/>
              </a:lnSpc>
              <a:spcBef>
                <a:spcPts val="600"/>
              </a:spcBef>
              <a:spcAft>
                <a:spcPts val="0"/>
              </a:spcAft>
              <a:buClr>
                <a:schemeClr val="accent2"/>
              </a:buClr>
              <a:buSzPts val="1104"/>
              <a:buFont typeface="Noto Sans Symbols"/>
              <a:buChar char="◼"/>
              <a:defRPr sz="1200" b="0" i="0" u="none" strike="noStrike" cap="none">
                <a:solidFill>
                  <a:schemeClr val="dk2"/>
                </a:solidFill>
                <a:latin typeface="Cabin"/>
                <a:ea typeface="Cabin"/>
                <a:cs typeface="Cabin"/>
                <a:sym typeface="Cabin"/>
              </a:defRPr>
            </a:lvl5pPr>
            <a:lvl6pPr marL="2743200" marR="0" lvl="5" indent="-298704" algn="l" rtl="0">
              <a:lnSpc>
                <a:spcPct val="100000"/>
              </a:lnSpc>
              <a:spcBef>
                <a:spcPts val="600"/>
              </a:spcBef>
              <a:spcAft>
                <a:spcPts val="0"/>
              </a:spcAft>
              <a:buClr>
                <a:schemeClr val="accent2"/>
              </a:buClr>
              <a:buSzPts val="1104"/>
              <a:buFont typeface="Noto Sans Symbols"/>
              <a:buChar char="◼"/>
              <a:defRPr sz="1200" b="0" i="0" u="none" strike="noStrike" cap="none">
                <a:solidFill>
                  <a:schemeClr val="dk2"/>
                </a:solidFill>
                <a:latin typeface="Cabin"/>
                <a:ea typeface="Cabin"/>
                <a:cs typeface="Cabin"/>
                <a:sym typeface="Cabin"/>
              </a:defRPr>
            </a:lvl6pPr>
            <a:lvl7pPr marL="3200400" marR="0" lvl="6" indent="-298704" algn="l" rtl="0">
              <a:lnSpc>
                <a:spcPct val="100000"/>
              </a:lnSpc>
              <a:spcBef>
                <a:spcPts val="600"/>
              </a:spcBef>
              <a:spcAft>
                <a:spcPts val="0"/>
              </a:spcAft>
              <a:buClr>
                <a:schemeClr val="accent2"/>
              </a:buClr>
              <a:buSzPts val="1104"/>
              <a:buFont typeface="Noto Sans Symbols"/>
              <a:buChar char="◼"/>
              <a:defRPr sz="1200" b="0" i="0" u="none" strike="noStrike" cap="none">
                <a:solidFill>
                  <a:schemeClr val="dk2"/>
                </a:solidFill>
                <a:latin typeface="Cabin"/>
                <a:ea typeface="Cabin"/>
                <a:cs typeface="Cabin"/>
                <a:sym typeface="Cabin"/>
              </a:defRPr>
            </a:lvl7pPr>
            <a:lvl8pPr marL="3657600" marR="0" lvl="7" indent="-298703" algn="l" rtl="0">
              <a:lnSpc>
                <a:spcPct val="100000"/>
              </a:lnSpc>
              <a:spcBef>
                <a:spcPts val="600"/>
              </a:spcBef>
              <a:spcAft>
                <a:spcPts val="0"/>
              </a:spcAft>
              <a:buClr>
                <a:schemeClr val="accent2"/>
              </a:buClr>
              <a:buSzPts val="1104"/>
              <a:buFont typeface="Noto Sans Symbols"/>
              <a:buChar char="◼"/>
              <a:defRPr sz="1200" b="0" i="0" u="none" strike="noStrike" cap="none">
                <a:solidFill>
                  <a:schemeClr val="dk2"/>
                </a:solidFill>
                <a:latin typeface="Cabin"/>
                <a:ea typeface="Cabin"/>
                <a:cs typeface="Cabin"/>
                <a:sym typeface="Cabin"/>
              </a:defRPr>
            </a:lvl8pPr>
            <a:lvl9pPr marL="4114800" marR="0" lvl="8" indent="-298703" algn="l" rtl="0">
              <a:lnSpc>
                <a:spcPct val="100000"/>
              </a:lnSpc>
              <a:spcBef>
                <a:spcPts val="600"/>
              </a:spcBef>
              <a:spcAft>
                <a:spcPts val="600"/>
              </a:spcAft>
              <a:buClr>
                <a:schemeClr val="accent2"/>
              </a:buClr>
              <a:buSzPts val="1104"/>
              <a:buFont typeface="Noto Sans Symbols"/>
              <a:buChar char="◼"/>
              <a:defRPr sz="1200" b="0" i="0" u="none" strike="noStrike" cap="none">
                <a:solidFill>
                  <a:schemeClr val="dk2"/>
                </a:solidFill>
                <a:latin typeface="Cabin"/>
                <a:ea typeface="Cabin"/>
                <a:cs typeface="Cabin"/>
                <a:sym typeface="Cabin"/>
              </a:defRPr>
            </a:lvl9pPr>
          </a:lstStyle>
          <a:p>
            <a:endParaRPr/>
          </a:p>
        </p:txBody>
      </p:sp>
      <p:sp>
        <p:nvSpPr>
          <p:cNvPr id="110" name="Google Shape;110;p15"/>
          <p:cNvSpPr txBox="1">
            <a:spLocks noGrp="1"/>
          </p:cNvSpPr>
          <p:nvPr>
            <p:ph type="dt" idx="10"/>
          </p:nvPr>
        </p:nvSpPr>
        <p:spPr>
          <a:xfrm>
            <a:off x="7605951" y="5956137"/>
            <a:ext cx="2844900" cy="365100"/>
          </a:xfrm>
          <a:prstGeom prst="rect">
            <a:avLst/>
          </a:prstGeom>
          <a:noFill/>
          <a:ln>
            <a:noFill/>
          </a:ln>
        </p:spPr>
        <p:txBody>
          <a:bodyPr spcFirstLastPara="1" wrap="square" lIns="91425" tIns="45700" rIns="91425" bIns="45700" anchor="ctr" anchorCtr="0"/>
          <a:lstStyle>
            <a:lvl1pPr marR="0" lvl="0" algn="r" rtl="0">
              <a:lnSpc>
                <a:spcPct val="100000"/>
              </a:lnSpc>
              <a:spcBef>
                <a:spcPts val="0"/>
              </a:spcBef>
              <a:spcAft>
                <a:spcPts val="0"/>
              </a:spcAft>
              <a:buClr>
                <a:srgbClr val="000000"/>
              </a:buClr>
              <a:buSzPts val="1400"/>
              <a:buFont typeface="Arial"/>
              <a:buNone/>
              <a:defRPr sz="900" b="0" i="0" u="none" strike="noStrike" cap="none">
                <a:solidFill>
                  <a:schemeClr val="accent2"/>
                </a:solidFill>
                <a:latin typeface="Cabin"/>
                <a:ea typeface="Cabin"/>
                <a:cs typeface="Cabin"/>
                <a:sym typeface="Cab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9pPr>
          </a:lstStyle>
          <a:p>
            <a:endParaRPr/>
          </a:p>
        </p:txBody>
      </p:sp>
      <p:sp>
        <p:nvSpPr>
          <p:cNvPr id="111" name="Google Shape;111;p15"/>
          <p:cNvSpPr txBox="1">
            <a:spLocks noGrp="1"/>
          </p:cNvSpPr>
          <p:nvPr>
            <p:ph type="ftr" idx="11"/>
          </p:nvPr>
        </p:nvSpPr>
        <p:spPr>
          <a:xfrm>
            <a:off x="581192" y="5951811"/>
            <a:ext cx="6917100" cy="365100"/>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Clr>
                <a:srgbClr val="000000"/>
              </a:buClr>
              <a:buSzPts val="1400"/>
              <a:buFont typeface="Arial"/>
              <a:buNone/>
              <a:defRPr sz="900" b="0" i="0" u="none" strike="noStrike" cap="none">
                <a:solidFill>
                  <a:schemeClr val="accent2"/>
                </a:solidFill>
                <a:latin typeface="Cabin"/>
                <a:ea typeface="Cabin"/>
                <a:cs typeface="Cabin"/>
                <a:sym typeface="Cab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9pPr>
          </a:lstStyle>
          <a:p>
            <a:endParaRPr/>
          </a:p>
        </p:txBody>
      </p:sp>
      <p:sp>
        <p:nvSpPr>
          <p:cNvPr id="112" name="Google Shape;112;p15"/>
          <p:cNvSpPr txBox="1">
            <a:spLocks noGrp="1"/>
          </p:cNvSpPr>
          <p:nvPr>
            <p:ph type="sldNum" idx="12"/>
          </p:nvPr>
        </p:nvSpPr>
        <p:spPr>
          <a:xfrm>
            <a:off x="10558300" y="5956137"/>
            <a:ext cx="10524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chemeClr val="accent2"/>
                </a:solidFill>
                <a:latin typeface="Cabin"/>
                <a:ea typeface="Cabin"/>
                <a:cs typeface="Cabin"/>
                <a:sym typeface="Cabin"/>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chemeClr val="accent2"/>
                </a:solidFill>
                <a:latin typeface="Cabin"/>
                <a:ea typeface="Cabin"/>
                <a:cs typeface="Cabin"/>
                <a:sym typeface="Cabin"/>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chemeClr val="accent2"/>
                </a:solidFill>
                <a:latin typeface="Cabin"/>
                <a:ea typeface="Cabin"/>
                <a:cs typeface="Cabin"/>
                <a:sym typeface="Cabin"/>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chemeClr val="accent2"/>
                </a:solidFill>
                <a:latin typeface="Cabin"/>
                <a:ea typeface="Cabin"/>
                <a:cs typeface="Cabin"/>
                <a:sym typeface="Cabin"/>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chemeClr val="accent2"/>
                </a:solidFill>
                <a:latin typeface="Cabin"/>
                <a:ea typeface="Cabin"/>
                <a:cs typeface="Cabin"/>
                <a:sym typeface="Cabin"/>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chemeClr val="accent2"/>
                </a:solidFill>
                <a:latin typeface="Cabin"/>
                <a:ea typeface="Cabin"/>
                <a:cs typeface="Cabin"/>
                <a:sym typeface="Cabin"/>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chemeClr val="accent2"/>
                </a:solidFill>
                <a:latin typeface="Cabin"/>
                <a:ea typeface="Cabin"/>
                <a:cs typeface="Cabin"/>
                <a:sym typeface="Cabin"/>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chemeClr val="accent2"/>
                </a:solidFill>
                <a:latin typeface="Cabin"/>
                <a:ea typeface="Cabin"/>
                <a:cs typeface="Cabin"/>
                <a:sym typeface="Cabin"/>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chemeClr val="accent2"/>
                </a:solidFill>
                <a:latin typeface="Cabin"/>
                <a:ea typeface="Cabin"/>
                <a:cs typeface="Cabin"/>
                <a:sym typeface="Cabin"/>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13"/>
        <p:cNvGrpSpPr/>
        <p:nvPr/>
      </p:nvGrpSpPr>
      <p:grpSpPr>
        <a:xfrm>
          <a:off x="0" y="0"/>
          <a:ext cx="0" cy="0"/>
          <a:chOff x="0" y="0"/>
          <a:chExt cx="0" cy="0"/>
        </a:xfrm>
      </p:grpSpPr>
      <p:sp>
        <p:nvSpPr>
          <p:cNvPr id="114" name="Google Shape;114;p16"/>
          <p:cNvSpPr/>
          <p:nvPr/>
        </p:nvSpPr>
        <p:spPr>
          <a:xfrm>
            <a:off x="447817" y="5141973"/>
            <a:ext cx="11298300" cy="12747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5" name="Google Shape;115;p16"/>
          <p:cNvSpPr txBox="1">
            <a:spLocks noGrp="1"/>
          </p:cNvSpPr>
          <p:nvPr>
            <p:ph type="title"/>
          </p:nvPr>
        </p:nvSpPr>
        <p:spPr>
          <a:xfrm>
            <a:off x="581192" y="5262296"/>
            <a:ext cx="4909500" cy="689400"/>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Clr>
                <a:srgbClr val="689BC5"/>
              </a:buClr>
              <a:buSzPts val="2000"/>
              <a:buFont typeface="Cabin"/>
              <a:buNone/>
              <a:defRPr sz="2000" b="0" i="0" u="none" strike="noStrike" cap="none">
                <a:solidFill>
                  <a:srgbClr val="689BC5"/>
                </a:solidFill>
                <a:latin typeface="Cabin"/>
                <a:ea typeface="Cabin"/>
                <a:cs typeface="Cabin"/>
                <a:sym typeface="Cab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9pPr>
          </a:lstStyle>
          <a:p>
            <a:endParaRPr/>
          </a:p>
        </p:txBody>
      </p:sp>
      <p:sp>
        <p:nvSpPr>
          <p:cNvPr id="116" name="Google Shape;116;p16"/>
          <p:cNvSpPr txBox="1">
            <a:spLocks noGrp="1"/>
          </p:cNvSpPr>
          <p:nvPr>
            <p:ph type="body" idx="1"/>
          </p:nvPr>
        </p:nvSpPr>
        <p:spPr>
          <a:xfrm>
            <a:off x="447816" y="601200"/>
            <a:ext cx="11292900" cy="4204800"/>
          </a:xfrm>
          <a:prstGeom prst="rect">
            <a:avLst/>
          </a:prstGeom>
          <a:noFill/>
          <a:ln>
            <a:noFill/>
          </a:ln>
        </p:spPr>
        <p:txBody>
          <a:bodyPr spcFirstLastPara="1" wrap="square" lIns="91425" tIns="45700" rIns="91425" bIns="45700" anchor="ctr" anchorCtr="0"/>
          <a:lstStyle>
            <a:lvl1pPr marL="457200" marR="0" lvl="0" indent="-345440" algn="l" rtl="0">
              <a:lnSpc>
                <a:spcPct val="100000"/>
              </a:lnSpc>
              <a:spcBef>
                <a:spcPts val="400"/>
              </a:spcBef>
              <a:spcAft>
                <a:spcPts val="0"/>
              </a:spcAft>
              <a:buClr>
                <a:schemeClr val="accent2"/>
              </a:buClr>
              <a:buSzPts val="1840"/>
              <a:buFont typeface="Noto Sans Symbols"/>
              <a:buChar char="◼"/>
              <a:defRPr sz="2000" b="0" i="0" u="none" strike="noStrike" cap="none">
                <a:solidFill>
                  <a:schemeClr val="dk2"/>
                </a:solidFill>
                <a:latin typeface="Cabin"/>
                <a:ea typeface="Cabin"/>
                <a:cs typeface="Cabin"/>
                <a:sym typeface="Cabin"/>
              </a:defRPr>
            </a:lvl1pPr>
            <a:lvl2pPr marL="914400" marR="0" lvl="1" indent="-333756" algn="l" rtl="0">
              <a:lnSpc>
                <a:spcPct val="100000"/>
              </a:lnSpc>
              <a:spcBef>
                <a:spcPts val="600"/>
              </a:spcBef>
              <a:spcAft>
                <a:spcPts val="0"/>
              </a:spcAft>
              <a:buClr>
                <a:schemeClr val="accent2"/>
              </a:buClr>
              <a:buSzPts val="1656"/>
              <a:buFont typeface="Noto Sans Symbols"/>
              <a:buChar char="◼"/>
              <a:defRPr sz="1800" b="0" i="0" u="none" strike="noStrike" cap="none">
                <a:solidFill>
                  <a:schemeClr val="dk2"/>
                </a:solidFill>
                <a:latin typeface="Cabin"/>
                <a:ea typeface="Cabin"/>
                <a:cs typeface="Cabin"/>
                <a:sym typeface="Cabin"/>
              </a:defRPr>
            </a:lvl2pPr>
            <a:lvl3pPr marL="1371600" marR="0" lvl="2" indent="-322072" algn="l" rtl="0">
              <a:lnSpc>
                <a:spcPct val="100000"/>
              </a:lnSpc>
              <a:spcBef>
                <a:spcPts val="600"/>
              </a:spcBef>
              <a:spcAft>
                <a:spcPts val="0"/>
              </a:spcAft>
              <a:buClr>
                <a:schemeClr val="accent2"/>
              </a:buClr>
              <a:buSzPts val="1472"/>
              <a:buFont typeface="Noto Sans Symbols"/>
              <a:buChar char="◼"/>
              <a:defRPr sz="1600" b="0" i="0" u="none" strike="noStrike" cap="none">
                <a:solidFill>
                  <a:schemeClr val="dk2"/>
                </a:solidFill>
                <a:latin typeface="Cabin"/>
                <a:ea typeface="Cabin"/>
                <a:cs typeface="Cabin"/>
                <a:sym typeface="Cabin"/>
              </a:defRPr>
            </a:lvl3pPr>
            <a:lvl4pPr marL="1828800" marR="0" lvl="3" indent="-310388" algn="l" rtl="0">
              <a:lnSpc>
                <a:spcPct val="100000"/>
              </a:lnSpc>
              <a:spcBef>
                <a:spcPts val="600"/>
              </a:spcBef>
              <a:spcAft>
                <a:spcPts val="0"/>
              </a:spcAft>
              <a:buClr>
                <a:schemeClr val="accent2"/>
              </a:buClr>
              <a:buSzPts val="1288"/>
              <a:buFont typeface="Noto Sans Symbols"/>
              <a:buChar char="◼"/>
              <a:defRPr sz="1400" b="0" i="0" u="none" strike="noStrike" cap="none">
                <a:solidFill>
                  <a:schemeClr val="dk2"/>
                </a:solidFill>
                <a:latin typeface="Cabin"/>
                <a:ea typeface="Cabin"/>
                <a:cs typeface="Cabin"/>
                <a:sym typeface="Cabin"/>
              </a:defRPr>
            </a:lvl4pPr>
            <a:lvl5pPr marL="2286000" marR="0" lvl="4" indent="-310388" algn="l" rtl="0">
              <a:lnSpc>
                <a:spcPct val="100000"/>
              </a:lnSpc>
              <a:spcBef>
                <a:spcPts val="600"/>
              </a:spcBef>
              <a:spcAft>
                <a:spcPts val="0"/>
              </a:spcAft>
              <a:buClr>
                <a:schemeClr val="accent2"/>
              </a:buClr>
              <a:buSzPts val="1288"/>
              <a:buFont typeface="Noto Sans Symbols"/>
              <a:buChar char="◼"/>
              <a:defRPr sz="1400" b="0" i="0" u="none" strike="noStrike" cap="none">
                <a:solidFill>
                  <a:schemeClr val="dk2"/>
                </a:solidFill>
                <a:latin typeface="Cabin"/>
                <a:ea typeface="Cabin"/>
                <a:cs typeface="Cabin"/>
                <a:sym typeface="Cabin"/>
              </a:defRPr>
            </a:lvl5pPr>
            <a:lvl6pPr marL="2743200" marR="0" lvl="5" indent="-310388" algn="l" rtl="0">
              <a:lnSpc>
                <a:spcPct val="100000"/>
              </a:lnSpc>
              <a:spcBef>
                <a:spcPts val="600"/>
              </a:spcBef>
              <a:spcAft>
                <a:spcPts val="0"/>
              </a:spcAft>
              <a:buClr>
                <a:schemeClr val="accent2"/>
              </a:buClr>
              <a:buSzPts val="1288"/>
              <a:buFont typeface="Noto Sans Symbols"/>
              <a:buChar char="◼"/>
              <a:defRPr sz="1400" b="0" i="0" u="none" strike="noStrike" cap="none">
                <a:solidFill>
                  <a:schemeClr val="dk2"/>
                </a:solidFill>
                <a:latin typeface="Cabin"/>
                <a:ea typeface="Cabin"/>
                <a:cs typeface="Cabin"/>
                <a:sym typeface="Cabin"/>
              </a:defRPr>
            </a:lvl6pPr>
            <a:lvl7pPr marL="3200400" marR="0" lvl="6" indent="-310388" algn="l" rtl="0">
              <a:lnSpc>
                <a:spcPct val="100000"/>
              </a:lnSpc>
              <a:spcBef>
                <a:spcPts val="600"/>
              </a:spcBef>
              <a:spcAft>
                <a:spcPts val="0"/>
              </a:spcAft>
              <a:buClr>
                <a:schemeClr val="accent2"/>
              </a:buClr>
              <a:buSzPts val="1288"/>
              <a:buFont typeface="Noto Sans Symbols"/>
              <a:buChar char="◼"/>
              <a:defRPr sz="1400" b="0" i="0" u="none" strike="noStrike" cap="none">
                <a:solidFill>
                  <a:schemeClr val="dk2"/>
                </a:solidFill>
                <a:latin typeface="Cabin"/>
                <a:ea typeface="Cabin"/>
                <a:cs typeface="Cabin"/>
                <a:sym typeface="Cabin"/>
              </a:defRPr>
            </a:lvl7pPr>
            <a:lvl8pPr marL="3657600" marR="0" lvl="7" indent="-310388" algn="l" rtl="0">
              <a:lnSpc>
                <a:spcPct val="100000"/>
              </a:lnSpc>
              <a:spcBef>
                <a:spcPts val="600"/>
              </a:spcBef>
              <a:spcAft>
                <a:spcPts val="0"/>
              </a:spcAft>
              <a:buClr>
                <a:schemeClr val="accent2"/>
              </a:buClr>
              <a:buSzPts val="1288"/>
              <a:buFont typeface="Noto Sans Symbols"/>
              <a:buChar char="◼"/>
              <a:defRPr sz="1400" b="0" i="0" u="none" strike="noStrike" cap="none">
                <a:solidFill>
                  <a:schemeClr val="dk2"/>
                </a:solidFill>
                <a:latin typeface="Cabin"/>
                <a:ea typeface="Cabin"/>
                <a:cs typeface="Cabin"/>
                <a:sym typeface="Cabin"/>
              </a:defRPr>
            </a:lvl8pPr>
            <a:lvl9pPr marL="4114800" marR="0" lvl="8" indent="-310388" algn="l" rtl="0">
              <a:lnSpc>
                <a:spcPct val="100000"/>
              </a:lnSpc>
              <a:spcBef>
                <a:spcPts val="600"/>
              </a:spcBef>
              <a:spcAft>
                <a:spcPts val="600"/>
              </a:spcAft>
              <a:buClr>
                <a:schemeClr val="accent2"/>
              </a:buClr>
              <a:buSzPts val="1288"/>
              <a:buFont typeface="Noto Sans Symbols"/>
              <a:buChar char="◼"/>
              <a:defRPr sz="1400" b="0" i="0" u="none" strike="noStrike" cap="none">
                <a:solidFill>
                  <a:schemeClr val="dk2"/>
                </a:solidFill>
                <a:latin typeface="Cabin"/>
                <a:ea typeface="Cabin"/>
                <a:cs typeface="Cabin"/>
                <a:sym typeface="Cabin"/>
              </a:defRPr>
            </a:lvl9pPr>
          </a:lstStyle>
          <a:p>
            <a:endParaRPr/>
          </a:p>
        </p:txBody>
      </p:sp>
      <p:sp>
        <p:nvSpPr>
          <p:cNvPr id="117" name="Google Shape;117;p16"/>
          <p:cNvSpPr txBox="1">
            <a:spLocks noGrp="1"/>
          </p:cNvSpPr>
          <p:nvPr>
            <p:ph type="body" idx="2"/>
          </p:nvPr>
        </p:nvSpPr>
        <p:spPr>
          <a:xfrm>
            <a:off x="5740823" y="5262296"/>
            <a:ext cx="5870100" cy="689400"/>
          </a:xfrm>
          <a:prstGeom prst="rect">
            <a:avLst/>
          </a:prstGeom>
          <a:noFill/>
          <a:ln>
            <a:noFill/>
          </a:ln>
        </p:spPr>
        <p:txBody>
          <a:bodyPr spcFirstLastPara="1" wrap="square" lIns="91425" tIns="45700" rIns="91425" bIns="45700" anchor="ctr" anchorCtr="0"/>
          <a:lstStyle>
            <a:lvl1pPr marL="457200" marR="0" lvl="0" indent="-228600" algn="r" rtl="0">
              <a:lnSpc>
                <a:spcPct val="100000"/>
              </a:lnSpc>
              <a:spcBef>
                <a:spcPts val="220"/>
              </a:spcBef>
              <a:spcAft>
                <a:spcPts val="0"/>
              </a:spcAft>
              <a:buClr>
                <a:schemeClr val="accent2"/>
              </a:buClr>
              <a:buSzPts val="1012"/>
              <a:buFont typeface="Noto Sans Symbols"/>
              <a:buNone/>
              <a:defRPr sz="1100" b="0" i="0" u="none" strike="noStrike" cap="none">
                <a:solidFill>
                  <a:schemeClr val="lt1"/>
                </a:solidFill>
                <a:latin typeface="Cabin"/>
                <a:ea typeface="Cabin"/>
                <a:cs typeface="Cabin"/>
                <a:sym typeface="Cabin"/>
              </a:defRPr>
            </a:lvl1pPr>
            <a:lvl2pPr marL="914400" marR="0" lvl="1" indent="-228600" algn="l" rtl="0">
              <a:lnSpc>
                <a:spcPct val="100000"/>
              </a:lnSpc>
              <a:spcBef>
                <a:spcPts val="600"/>
              </a:spcBef>
              <a:spcAft>
                <a:spcPts val="0"/>
              </a:spcAft>
              <a:buClr>
                <a:schemeClr val="accent2"/>
              </a:buClr>
              <a:buSzPts val="1012"/>
              <a:buFont typeface="Noto Sans Symbols"/>
              <a:buNone/>
              <a:defRPr sz="1100" b="0" i="0" u="none" strike="noStrike" cap="none">
                <a:solidFill>
                  <a:schemeClr val="dk2"/>
                </a:solidFill>
                <a:latin typeface="Cabin"/>
                <a:ea typeface="Cabin"/>
                <a:cs typeface="Cabin"/>
                <a:sym typeface="Cabin"/>
              </a:defRPr>
            </a:lvl2pPr>
            <a:lvl3pPr marL="1371600" marR="0" lvl="2" indent="-228600" algn="l" rtl="0">
              <a:lnSpc>
                <a:spcPct val="100000"/>
              </a:lnSpc>
              <a:spcBef>
                <a:spcPts val="600"/>
              </a:spcBef>
              <a:spcAft>
                <a:spcPts val="0"/>
              </a:spcAft>
              <a:buClr>
                <a:schemeClr val="accent2"/>
              </a:buClr>
              <a:buSzPts val="920"/>
              <a:buFont typeface="Noto Sans Symbols"/>
              <a:buNone/>
              <a:defRPr sz="1000" b="0" i="0" u="none" strike="noStrike" cap="none">
                <a:solidFill>
                  <a:schemeClr val="dk2"/>
                </a:solidFill>
                <a:latin typeface="Cabin"/>
                <a:ea typeface="Cabin"/>
                <a:cs typeface="Cabin"/>
                <a:sym typeface="Cabin"/>
              </a:defRPr>
            </a:lvl3pPr>
            <a:lvl4pPr marL="1828800" marR="0" lvl="3" indent="-228600" algn="l" rtl="0">
              <a:lnSpc>
                <a:spcPct val="100000"/>
              </a:lnSpc>
              <a:spcBef>
                <a:spcPts val="600"/>
              </a:spcBef>
              <a:spcAft>
                <a:spcPts val="0"/>
              </a:spcAft>
              <a:buClr>
                <a:schemeClr val="accent2"/>
              </a:buClr>
              <a:buSzPts val="828"/>
              <a:buFont typeface="Noto Sans Symbols"/>
              <a:buNone/>
              <a:defRPr sz="900" b="0" i="0" u="none" strike="noStrike" cap="none">
                <a:solidFill>
                  <a:schemeClr val="dk2"/>
                </a:solidFill>
                <a:latin typeface="Cabin"/>
                <a:ea typeface="Cabin"/>
                <a:cs typeface="Cabin"/>
                <a:sym typeface="Cabin"/>
              </a:defRPr>
            </a:lvl4pPr>
            <a:lvl5pPr marL="2286000" marR="0" lvl="4" indent="-228600" algn="l" rtl="0">
              <a:lnSpc>
                <a:spcPct val="100000"/>
              </a:lnSpc>
              <a:spcBef>
                <a:spcPts val="600"/>
              </a:spcBef>
              <a:spcAft>
                <a:spcPts val="0"/>
              </a:spcAft>
              <a:buClr>
                <a:schemeClr val="accent2"/>
              </a:buClr>
              <a:buSzPts val="828"/>
              <a:buFont typeface="Noto Sans Symbols"/>
              <a:buNone/>
              <a:defRPr sz="900" b="0" i="0" u="none" strike="noStrike" cap="none">
                <a:solidFill>
                  <a:schemeClr val="dk2"/>
                </a:solidFill>
                <a:latin typeface="Cabin"/>
                <a:ea typeface="Cabin"/>
                <a:cs typeface="Cabin"/>
                <a:sym typeface="Cabin"/>
              </a:defRPr>
            </a:lvl5pPr>
            <a:lvl6pPr marL="2743200" marR="0" lvl="5" indent="-228600" algn="l" rtl="0">
              <a:lnSpc>
                <a:spcPct val="100000"/>
              </a:lnSpc>
              <a:spcBef>
                <a:spcPts val="600"/>
              </a:spcBef>
              <a:spcAft>
                <a:spcPts val="0"/>
              </a:spcAft>
              <a:buClr>
                <a:schemeClr val="accent2"/>
              </a:buClr>
              <a:buSzPts val="828"/>
              <a:buFont typeface="Noto Sans Symbols"/>
              <a:buNone/>
              <a:defRPr sz="900" b="0" i="0" u="none" strike="noStrike" cap="none">
                <a:solidFill>
                  <a:schemeClr val="dk2"/>
                </a:solidFill>
                <a:latin typeface="Cabin"/>
                <a:ea typeface="Cabin"/>
                <a:cs typeface="Cabin"/>
                <a:sym typeface="Cabin"/>
              </a:defRPr>
            </a:lvl6pPr>
            <a:lvl7pPr marL="3200400" marR="0" lvl="6" indent="-228600" algn="l" rtl="0">
              <a:lnSpc>
                <a:spcPct val="100000"/>
              </a:lnSpc>
              <a:spcBef>
                <a:spcPts val="600"/>
              </a:spcBef>
              <a:spcAft>
                <a:spcPts val="0"/>
              </a:spcAft>
              <a:buClr>
                <a:schemeClr val="accent2"/>
              </a:buClr>
              <a:buSzPts val="828"/>
              <a:buFont typeface="Noto Sans Symbols"/>
              <a:buNone/>
              <a:defRPr sz="900" b="0" i="0" u="none" strike="noStrike" cap="none">
                <a:solidFill>
                  <a:schemeClr val="dk2"/>
                </a:solidFill>
                <a:latin typeface="Cabin"/>
                <a:ea typeface="Cabin"/>
                <a:cs typeface="Cabin"/>
                <a:sym typeface="Cabin"/>
              </a:defRPr>
            </a:lvl7pPr>
            <a:lvl8pPr marL="3657600" marR="0" lvl="7" indent="-228600" algn="l" rtl="0">
              <a:lnSpc>
                <a:spcPct val="100000"/>
              </a:lnSpc>
              <a:spcBef>
                <a:spcPts val="600"/>
              </a:spcBef>
              <a:spcAft>
                <a:spcPts val="0"/>
              </a:spcAft>
              <a:buClr>
                <a:schemeClr val="accent2"/>
              </a:buClr>
              <a:buSzPts val="828"/>
              <a:buFont typeface="Noto Sans Symbols"/>
              <a:buNone/>
              <a:defRPr sz="900" b="0" i="0" u="none" strike="noStrike" cap="none">
                <a:solidFill>
                  <a:schemeClr val="dk2"/>
                </a:solidFill>
                <a:latin typeface="Cabin"/>
                <a:ea typeface="Cabin"/>
                <a:cs typeface="Cabin"/>
                <a:sym typeface="Cabin"/>
              </a:defRPr>
            </a:lvl8pPr>
            <a:lvl9pPr marL="4114800" marR="0" lvl="8" indent="-228600" algn="l" rtl="0">
              <a:lnSpc>
                <a:spcPct val="100000"/>
              </a:lnSpc>
              <a:spcBef>
                <a:spcPts val="600"/>
              </a:spcBef>
              <a:spcAft>
                <a:spcPts val="600"/>
              </a:spcAft>
              <a:buClr>
                <a:schemeClr val="accent2"/>
              </a:buClr>
              <a:buSzPts val="828"/>
              <a:buFont typeface="Noto Sans Symbols"/>
              <a:buNone/>
              <a:defRPr sz="900" b="0" i="0" u="none" strike="noStrike" cap="none">
                <a:solidFill>
                  <a:schemeClr val="dk2"/>
                </a:solidFill>
                <a:latin typeface="Cabin"/>
                <a:ea typeface="Cabin"/>
                <a:cs typeface="Cabin"/>
                <a:sym typeface="Cabin"/>
              </a:defRPr>
            </a:lvl9pPr>
          </a:lstStyle>
          <a:p>
            <a:endParaRPr/>
          </a:p>
        </p:txBody>
      </p:sp>
      <p:sp>
        <p:nvSpPr>
          <p:cNvPr id="118" name="Google Shape;118;p16"/>
          <p:cNvSpPr txBox="1">
            <a:spLocks noGrp="1"/>
          </p:cNvSpPr>
          <p:nvPr>
            <p:ph type="dt" idx="10"/>
          </p:nvPr>
        </p:nvSpPr>
        <p:spPr>
          <a:xfrm>
            <a:off x="7605951" y="5956137"/>
            <a:ext cx="2844900" cy="365100"/>
          </a:xfrm>
          <a:prstGeom prst="rect">
            <a:avLst/>
          </a:prstGeom>
          <a:noFill/>
          <a:ln>
            <a:noFill/>
          </a:ln>
        </p:spPr>
        <p:txBody>
          <a:bodyPr spcFirstLastPara="1" wrap="square" lIns="91425" tIns="45700" rIns="91425" bIns="45700" anchor="ctr" anchorCtr="0"/>
          <a:lstStyle>
            <a:lvl1pPr marR="0" lvl="0" algn="r" rtl="0">
              <a:lnSpc>
                <a:spcPct val="100000"/>
              </a:lnSpc>
              <a:spcBef>
                <a:spcPts val="0"/>
              </a:spcBef>
              <a:spcAft>
                <a:spcPts val="0"/>
              </a:spcAft>
              <a:buClr>
                <a:srgbClr val="000000"/>
              </a:buClr>
              <a:buSzPts val="1400"/>
              <a:buFont typeface="Arial"/>
              <a:buNone/>
              <a:defRPr sz="900" b="0" i="0" u="none" strike="noStrike" cap="none">
                <a:solidFill>
                  <a:srgbClr val="689BC5"/>
                </a:solidFill>
                <a:latin typeface="Cabin"/>
                <a:ea typeface="Cabin"/>
                <a:cs typeface="Cabin"/>
                <a:sym typeface="Cab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9pPr>
          </a:lstStyle>
          <a:p>
            <a:endParaRPr/>
          </a:p>
        </p:txBody>
      </p:sp>
      <p:sp>
        <p:nvSpPr>
          <p:cNvPr id="119" name="Google Shape;119;p16"/>
          <p:cNvSpPr txBox="1">
            <a:spLocks noGrp="1"/>
          </p:cNvSpPr>
          <p:nvPr>
            <p:ph type="ftr" idx="11"/>
          </p:nvPr>
        </p:nvSpPr>
        <p:spPr>
          <a:xfrm>
            <a:off x="581192" y="5951811"/>
            <a:ext cx="6917100" cy="365100"/>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Clr>
                <a:srgbClr val="000000"/>
              </a:buClr>
              <a:buSzPts val="1400"/>
              <a:buFont typeface="Arial"/>
              <a:buNone/>
              <a:defRPr sz="900" b="0" i="0" u="none" strike="noStrike" cap="none">
                <a:solidFill>
                  <a:srgbClr val="689BC5"/>
                </a:solidFill>
                <a:latin typeface="Cabin"/>
                <a:ea typeface="Cabin"/>
                <a:cs typeface="Cabin"/>
                <a:sym typeface="Cab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9pPr>
          </a:lstStyle>
          <a:p>
            <a:endParaRPr/>
          </a:p>
        </p:txBody>
      </p:sp>
      <p:sp>
        <p:nvSpPr>
          <p:cNvPr id="120" name="Google Shape;120;p16"/>
          <p:cNvSpPr txBox="1">
            <a:spLocks noGrp="1"/>
          </p:cNvSpPr>
          <p:nvPr>
            <p:ph type="sldNum" idx="12"/>
          </p:nvPr>
        </p:nvSpPr>
        <p:spPr>
          <a:xfrm>
            <a:off x="10558300" y="5956137"/>
            <a:ext cx="10524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689BC5"/>
                </a:solidFill>
                <a:latin typeface="Cabin"/>
                <a:ea typeface="Cabin"/>
                <a:cs typeface="Cabin"/>
                <a:sym typeface="Cabin"/>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689BC5"/>
                </a:solidFill>
                <a:latin typeface="Cabin"/>
                <a:ea typeface="Cabin"/>
                <a:cs typeface="Cabin"/>
                <a:sym typeface="Cabin"/>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689BC5"/>
                </a:solidFill>
                <a:latin typeface="Cabin"/>
                <a:ea typeface="Cabin"/>
                <a:cs typeface="Cabin"/>
                <a:sym typeface="Cabin"/>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689BC5"/>
                </a:solidFill>
                <a:latin typeface="Cabin"/>
                <a:ea typeface="Cabin"/>
                <a:cs typeface="Cabin"/>
                <a:sym typeface="Cabin"/>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689BC5"/>
                </a:solidFill>
                <a:latin typeface="Cabin"/>
                <a:ea typeface="Cabin"/>
                <a:cs typeface="Cabin"/>
                <a:sym typeface="Cabin"/>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689BC5"/>
                </a:solidFill>
                <a:latin typeface="Cabin"/>
                <a:ea typeface="Cabin"/>
                <a:cs typeface="Cabin"/>
                <a:sym typeface="Cabin"/>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689BC5"/>
                </a:solidFill>
                <a:latin typeface="Cabin"/>
                <a:ea typeface="Cabin"/>
                <a:cs typeface="Cabin"/>
                <a:sym typeface="Cabin"/>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689BC5"/>
                </a:solidFill>
                <a:latin typeface="Cabin"/>
                <a:ea typeface="Cabin"/>
                <a:cs typeface="Cabin"/>
                <a:sym typeface="Cabin"/>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689BC5"/>
                </a:solidFill>
                <a:latin typeface="Cabin"/>
                <a:ea typeface="Cabin"/>
                <a:cs typeface="Cabin"/>
                <a:sym typeface="Cabin"/>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21"/>
        <p:cNvGrpSpPr/>
        <p:nvPr/>
      </p:nvGrpSpPr>
      <p:grpSpPr>
        <a:xfrm>
          <a:off x="0" y="0"/>
          <a:ext cx="0" cy="0"/>
          <a:chOff x="0" y="0"/>
          <a:chExt cx="0" cy="0"/>
        </a:xfrm>
      </p:grpSpPr>
      <p:sp>
        <p:nvSpPr>
          <p:cNvPr id="122" name="Google Shape;122;p17"/>
          <p:cNvSpPr/>
          <p:nvPr/>
        </p:nvSpPr>
        <p:spPr>
          <a:xfrm>
            <a:off x="447817" y="5141974"/>
            <a:ext cx="11290800" cy="12588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3" name="Google Shape;123;p17"/>
          <p:cNvSpPr txBox="1">
            <a:spLocks noGrp="1"/>
          </p:cNvSpPr>
          <p:nvPr>
            <p:ph type="title"/>
          </p:nvPr>
        </p:nvSpPr>
        <p:spPr>
          <a:xfrm>
            <a:off x="581193" y="3043910"/>
            <a:ext cx="11029500" cy="1497600"/>
          </a:xfrm>
          <a:prstGeom prst="rect">
            <a:avLst/>
          </a:prstGeom>
          <a:noFill/>
          <a:ln>
            <a:noFill/>
          </a:ln>
        </p:spPr>
        <p:txBody>
          <a:bodyPr spcFirstLastPara="1" wrap="square" lIns="91425" tIns="45700" rIns="91425" bIns="45700" anchor="b" anchorCtr="0"/>
          <a:lstStyle>
            <a:lvl1pPr marR="0" lvl="0" algn="l" rtl="0">
              <a:lnSpc>
                <a:spcPct val="100000"/>
              </a:lnSpc>
              <a:spcBef>
                <a:spcPts val="0"/>
              </a:spcBef>
              <a:spcAft>
                <a:spcPts val="0"/>
              </a:spcAft>
              <a:buClr>
                <a:schemeClr val="accent1"/>
              </a:buClr>
              <a:buSzPts val="3600"/>
              <a:buFont typeface="Cabin"/>
              <a:buNone/>
              <a:defRPr sz="3600" b="0" i="0" u="none" strike="noStrike" cap="none">
                <a:solidFill>
                  <a:schemeClr val="accent1"/>
                </a:solidFill>
                <a:latin typeface="Cabin"/>
                <a:ea typeface="Cabin"/>
                <a:cs typeface="Cabin"/>
                <a:sym typeface="Cab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9pPr>
          </a:lstStyle>
          <a:p>
            <a:endParaRPr/>
          </a:p>
        </p:txBody>
      </p:sp>
      <p:sp>
        <p:nvSpPr>
          <p:cNvPr id="124" name="Google Shape;124;p17"/>
          <p:cNvSpPr txBox="1">
            <a:spLocks noGrp="1"/>
          </p:cNvSpPr>
          <p:nvPr>
            <p:ph type="body" idx="1"/>
          </p:nvPr>
        </p:nvSpPr>
        <p:spPr>
          <a:xfrm>
            <a:off x="581192" y="4541417"/>
            <a:ext cx="11029500" cy="600600"/>
          </a:xfrm>
          <a:prstGeom prst="rect">
            <a:avLst/>
          </a:prstGeom>
          <a:noFill/>
          <a:ln>
            <a:noFill/>
          </a:ln>
        </p:spPr>
        <p:txBody>
          <a:bodyPr spcFirstLastPara="1" wrap="square" lIns="91425" tIns="45700" rIns="91425" bIns="45700" anchor="t" anchorCtr="0"/>
          <a:lstStyle>
            <a:lvl1pPr marL="457200" marR="0" lvl="0" indent="-228600" algn="l" rtl="0">
              <a:lnSpc>
                <a:spcPct val="100000"/>
              </a:lnSpc>
              <a:spcBef>
                <a:spcPts val="360"/>
              </a:spcBef>
              <a:spcAft>
                <a:spcPts val="0"/>
              </a:spcAft>
              <a:buClr>
                <a:schemeClr val="accent2"/>
              </a:buClr>
              <a:buSzPts val="1656"/>
              <a:buFont typeface="Noto Sans Symbols"/>
              <a:buNone/>
              <a:defRPr sz="1800" b="0" i="0" u="none" strike="noStrike" cap="none">
                <a:solidFill>
                  <a:schemeClr val="accent2"/>
                </a:solidFill>
                <a:latin typeface="Cabin"/>
                <a:ea typeface="Cabin"/>
                <a:cs typeface="Cabin"/>
                <a:sym typeface="Cabin"/>
              </a:defRPr>
            </a:lvl1pPr>
            <a:lvl2pPr marL="914400" marR="0" lvl="1" indent="-228600" algn="l" rtl="0">
              <a:lnSpc>
                <a:spcPct val="100000"/>
              </a:lnSpc>
              <a:spcBef>
                <a:spcPts val="600"/>
              </a:spcBef>
              <a:spcAft>
                <a:spcPts val="0"/>
              </a:spcAft>
              <a:buClr>
                <a:schemeClr val="accent2"/>
              </a:buClr>
              <a:buSzPts val="1656"/>
              <a:buFont typeface="Noto Sans Symbols"/>
              <a:buNone/>
              <a:defRPr sz="1800" b="0" i="0" u="none" strike="noStrike" cap="none">
                <a:solidFill>
                  <a:srgbClr val="888888"/>
                </a:solidFill>
                <a:latin typeface="Cabin"/>
                <a:ea typeface="Cabin"/>
                <a:cs typeface="Cabin"/>
                <a:sym typeface="Cabin"/>
              </a:defRPr>
            </a:lvl2pPr>
            <a:lvl3pPr marL="1371600" marR="0" lvl="2" indent="-228600" algn="l" rtl="0">
              <a:lnSpc>
                <a:spcPct val="100000"/>
              </a:lnSpc>
              <a:spcBef>
                <a:spcPts val="600"/>
              </a:spcBef>
              <a:spcAft>
                <a:spcPts val="0"/>
              </a:spcAft>
              <a:buClr>
                <a:schemeClr val="accent2"/>
              </a:buClr>
              <a:buSzPts val="1472"/>
              <a:buFont typeface="Noto Sans Symbols"/>
              <a:buNone/>
              <a:defRPr sz="1600" b="0" i="0" u="none" strike="noStrike" cap="none">
                <a:solidFill>
                  <a:srgbClr val="888888"/>
                </a:solidFill>
                <a:latin typeface="Cabin"/>
                <a:ea typeface="Cabin"/>
                <a:cs typeface="Cabin"/>
                <a:sym typeface="Cabin"/>
              </a:defRPr>
            </a:lvl3pPr>
            <a:lvl4pPr marL="1828800" marR="0" lvl="3" indent="-228600" algn="l" rtl="0">
              <a:lnSpc>
                <a:spcPct val="100000"/>
              </a:lnSpc>
              <a:spcBef>
                <a:spcPts val="600"/>
              </a:spcBef>
              <a:spcAft>
                <a:spcPts val="0"/>
              </a:spcAft>
              <a:buClr>
                <a:schemeClr val="accent2"/>
              </a:buClr>
              <a:buSzPts val="1288"/>
              <a:buFont typeface="Noto Sans Symbols"/>
              <a:buNone/>
              <a:defRPr sz="1400" b="0" i="0" u="none" strike="noStrike" cap="none">
                <a:solidFill>
                  <a:srgbClr val="888888"/>
                </a:solidFill>
                <a:latin typeface="Cabin"/>
                <a:ea typeface="Cabin"/>
                <a:cs typeface="Cabin"/>
                <a:sym typeface="Cabin"/>
              </a:defRPr>
            </a:lvl4pPr>
            <a:lvl5pPr marL="2286000" marR="0" lvl="4" indent="-228600" algn="l" rtl="0">
              <a:lnSpc>
                <a:spcPct val="100000"/>
              </a:lnSpc>
              <a:spcBef>
                <a:spcPts val="600"/>
              </a:spcBef>
              <a:spcAft>
                <a:spcPts val="0"/>
              </a:spcAft>
              <a:buClr>
                <a:schemeClr val="accent2"/>
              </a:buClr>
              <a:buSzPts val="1288"/>
              <a:buFont typeface="Noto Sans Symbols"/>
              <a:buNone/>
              <a:defRPr sz="1400" b="0" i="0" u="none" strike="noStrike" cap="none">
                <a:solidFill>
                  <a:srgbClr val="888888"/>
                </a:solidFill>
                <a:latin typeface="Cabin"/>
                <a:ea typeface="Cabin"/>
                <a:cs typeface="Cabin"/>
                <a:sym typeface="Cabin"/>
              </a:defRPr>
            </a:lvl5pPr>
            <a:lvl6pPr marL="2743200" marR="0" lvl="5" indent="-228600" algn="l" rtl="0">
              <a:lnSpc>
                <a:spcPct val="100000"/>
              </a:lnSpc>
              <a:spcBef>
                <a:spcPts val="600"/>
              </a:spcBef>
              <a:spcAft>
                <a:spcPts val="0"/>
              </a:spcAft>
              <a:buClr>
                <a:schemeClr val="accent2"/>
              </a:buClr>
              <a:buSzPts val="1288"/>
              <a:buFont typeface="Noto Sans Symbols"/>
              <a:buNone/>
              <a:defRPr sz="1400" b="0" i="0" u="none" strike="noStrike" cap="none">
                <a:solidFill>
                  <a:srgbClr val="888888"/>
                </a:solidFill>
                <a:latin typeface="Cabin"/>
                <a:ea typeface="Cabin"/>
                <a:cs typeface="Cabin"/>
                <a:sym typeface="Cabin"/>
              </a:defRPr>
            </a:lvl6pPr>
            <a:lvl7pPr marL="3200400" marR="0" lvl="6" indent="-228600" algn="l" rtl="0">
              <a:lnSpc>
                <a:spcPct val="100000"/>
              </a:lnSpc>
              <a:spcBef>
                <a:spcPts val="600"/>
              </a:spcBef>
              <a:spcAft>
                <a:spcPts val="0"/>
              </a:spcAft>
              <a:buClr>
                <a:schemeClr val="accent2"/>
              </a:buClr>
              <a:buSzPts val="1288"/>
              <a:buFont typeface="Noto Sans Symbols"/>
              <a:buNone/>
              <a:defRPr sz="1400" b="0" i="0" u="none" strike="noStrike" cap="none">
                <a:solidFill>
                  <a:srgbClr val="888888"/>
                </a:solidFill>
                <a:latin typeface="Cabin"/>
                <a:ea typeface="Cabin"/>
                <a:cs typeface="Cabin"/>
                <a:sym typeface="Cabin"/>
              </a:defRPr>
            </a:lvl7pPr>
            <a:lvl8pPr marL="3657600" marR="0" lvl="7" indent="-228600" algn="l" rtl="0">
              <a:lnSpc>
                <a:spcPct val="100000"/>
              </a:lnSpc>
              <a:spcBef>
                <a:spcPts val="600"/>
              </a:spcBef>
              <a:spcAft>
                <a:spcPts val="0"/>
              </a:spcAft>
              <a:buClr>
                <a:schemeClr val="accent2"/>
              </a:buClr>
              <a:buSzPts val="1288"/>
              <a:buFont typeface="Noto Sans Symbols"/>
              <a:buNone/>
              <a:defRPr sz="1400" b="0" i="0" u="none" strike="noStrike" cap="none">
                <a:solidFill>
                  <a:srgbClr val="888888"/>
                </a:solidFill>
                <a:latin typeface="Cabin"/>
                <a:ea typeface="Cabin"/>
                <a:cs typeface="Cabin"/>
                <a:sym typeface="Cabin"/>
              </a:defRPr>
            </a:lvl8pPr>
            <a:lvl9pPr marL="4114800" marR="0" lvl="8" indent="-228600" algn="l" rtl="0">
              <a:lnSpc>
                <a:spcPct val="100000"/>
              </a:lnSpc>
              <a:spcBef>
                <a:spcPts val="600"/>
              </a:spcBef>
              <a:spcAft>
                <a:spcPts val="600"/>
              </a:spcAft>
              <a:buClr>
                <a:schemeClr val="accent2"/>
              </a:buClr>
              <a:buSzPts val="1288"/>
              <a:buFont typeface="Noto Sans Symbols"/>
              <a:buNone/>
              <a:defRPr sz="1400" b="0" i="0" u="none" strike="noStrike" cap="none">
                <a:solidFill>
                  <a:srgbClr val="888888"/>
                </a:solidFill>
                <a:latin typeface="Cabin"/>
                <a:ea typeface="Cabin"/>
                <a:cs typeface="Cabin"/>
                <a:sym typeface="Cabin"/>
              </a:defRPr>
            </a:lvl9pPr>
          </a:lstStyle>
          <a:p>
            <a:endParaRPr/>
          </a:p>
        </p:txBody>
      </p:sp>
      <p:sp>
        <p:nvSpPr>
          <p:cNvPr id="125" name="Google Shape;125;p17"/>
          <p:cNvSpPr txBox="1">
            <a:spLocks noGrp="1"/>
          </p:cNvSpPr>
          <p:nvPr>
            <p:ph type="dt" idx="10"/>
          </p:nvPr>
        </p:nvSpPr>
        <p:spPr>
          <a:xfrm>
            <a:off x="7605951" y="5956137"/>
            <a:ext cx="2844900" cy="365100"/>
          </a:xfrm>
          <a:prstGeom prst="rect">
            <a:avLst/>
          </a:prstGeom>
          <a:noFill/>
          <a:ln>
            <a:noFill/>
          </a:ln>
        </p:spPr>
        <p:txBody>
          <a:bodyPr spcFirstLastPara="1" wrap="square" lIns="91425" tIns="45700" rIns="91425" bIns="45700" anchor="ctr" anchorCtr="0"/>
          <a:lstStyle>
            <a:lvl1pPr marR="0" lvl="0" algn="r" rtl="0">
              <a:lnSpc>
                <a:spcPct val="100000"/>
              </a:lnSpc>
              <a:spcBef>
                <a:spcPts val="0"/>
              </a:spcBef>
              <a:spcAft>
                <a:spcPts val="0"/>
              </a:spcAft>
              <a:buClr>
                <a:srgbClr val="000000"/>
              </a:buClr>
              <a:buSzPts val="1400"/>
              <a:buFont typeface="Arial"/>
              <a:buNone/>
              <a:defRPr sz="900" b="0" i="0" u="none" strike="noStrike" cap="none">
                <a:solidFill>
                  <a:srgbClr val="689BC5"/>
                </a:solidFill>
                <a:latin typeface="Cabin"/>
                <a:ea typeface="Cabin"/>
                <a:cs typeface="Cabin"/>
                <a:sym typeface="Cab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9pPr>
          </a:lstStyle>
          <a:p>
            <a:endParaRPr/>
          </a:p>
        </p:txBody>
      </p:sp>
      <p:sp>
        <p:nvSpPr>
          <p:cNvPr id="126" name="Google Shape;126;p17"/>
          <p:cNvSpPr txBox="1">
            <a:spLocks noGrp="1"/>
          </p:cNvSpPr>
          <p:nvPr>
            <p:ph type="ftr" idx="11"/>
          </p:nvPr>
        </p:nvSpPr>
        <p:spPr>
          <a:xfrm>
            <a:off x="581192" y="5951811"/>
            <a:ext cx="6917100" cy="365100"/>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Clr>
                <a:srgbClr val="000000"/>
              </a:buClr>
              <a:buSzPts val="1400"/>
              <a:buFont typeface="Arial"/>
              <a:buNone/>
              <a:defRPr sz="900" b="0" i="0" u="none" strike="noStrike" cap="none">
                <a:solidFill>
                  <a:srgbClr val="689BC5"/>
                </a:solidFill>
                <a:latin typeface="Cabin"/>
                <a:ea typeface="Cabin"/>
                <a:cs typeface="Cabin"/>
                <a:sym typeface="Cab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9pPr>
          </a:lstStyle>
          <a:p>
            <a:endParaRPr/>
          </a:p>
        </p:txBody>
      </p:sp>
      <p:sp>
        <p:nvSpPr>
          <p:cNvPr id="127" name="Google Shape;127;p17"/>
          <p:cNvSpPr txBox="1">
            <a:spLocks noGrp="1"/>
          </p:cNvSpPr>
          <p:nvPr>
            <p:ph type="sldNum" idx="12"/>
          </p:nvPr>
        </p:nvSpPr>
        <p:spPr>
          <a:xfrm>
            <a:off x="10558300" y="5956137"/>
            <a:ext cx="10524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689BC5"/>
                </a:solidFill>
                <a:latin typeface="Cabin"/>
                <a:ea typeface="Cabin"/>
                <a:cs typeface="Cabin"/>
                <a:sym typeface="Cabin"/>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689BC5"/>
                </a:solidFill>
                <a:latin typeface="Cabin"/>
                <a:ea typeface="Cabin"/>
                <a:cs typeface="Cabin"/>
                <a:sym typeface="Cabin"/>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689BC5"/>
                </a:solidFill>
                <a:latin typeface="Cabin"/>
                <a:ea typeface="Cabin"/>
                <a:cs typeface="Cabin"/>
                <a:sym typeface="Cabin"/>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689BC5"/>
                </a:solidFill>
                <a:latin typeface="Cabin"/>
                <a:ea typeface="Cabin"/>
                <a:cs typeface="Cabin"/>
                <a:sym typeface="Cabin"/>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689BC5"/>
                </a:solidFill>
                <a:latin typeface="Cabin"/>
                <a:ea typeface="Cabin"/>
                <a:cs typeface="Cabin"/>
                <a:sym typeface="Cabin"/>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689BC5"/>
                </a:solidFill>
                <a:latin typeface="Cabin"/>
                <a:ea typeface="Cabin"/>
                <a:cs typeface="Cabin"/>
                <a:sym typeface="Cabin"/>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689BC5"/>
                </a:solidFill>
                <a:latin typeface="Cabin"/>
                <a:ea typeface="Cabin"/>
                <a:cs typeface="Cabin"/>
                <a:sym typeface="Cabin"/>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689BC5"/>
                </a:solidFill>
                <a:latin typeface="Cabin"/>
                <a:ea typeface="Cabin"/>
                <a:cs typeface="Cabin"/>
                <a:sym typeface="Cabin"/>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689BC5"/>
                </a:solidFill>
                <a:latin typeface="Cabin"/>
                <a:ea typeface="Cabin"/>
                <a:cs typeface="Cabin"/>
                <a:sym typeface="Cabin"/>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28"/>
        <p:cNvGrpSpPr/>
        <p:nvPr/>
      </p:nvGrpSpPr>
      <p:grpSpPr>
        <a:xfrm>
          <a:off x="0" y="0"/>
          <a:ext cx="0" cy="0"/>
          <a:chOff x="0" y="0"/>
          <a:chExt cx="0" cy="0"/>
        </a:xfrm>
      </p:grpSpPr>
      <p:sp>
        <p:nvSpPr>
          <p:cNvPr id="129" name="Google Shape;129;p18"/>
          <p:cNvSpPr/>
          <p:nvPr/>
        </p:nvSpPr>
        <p:spPr>
          <a:xfrm>
            <a:off x="445982" y="606554"/>
            <a:ext cx="11300100" cy="12588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0" name="Google Shape;130;p18"/>
          <p:cNvSpPr txBox="1">
            <a:spLocks noGrp="1"/>
          </p:cNvSpPr>
          <p:nvPr>
            <p:ph type="title"/>
          </p:nvPr>
        </p:nvSpPr>
        <p:spPr>
          <a:xfrm>
            <a:off x="581193" y="729658"/>
            <a:ext cx="11029500" cy="988200"/>
          </a:xfrm>
          <a:prstGeom prst="rect">
            <a:avLst/>
          </a:prstGeom>
          <a:noFill/>
          <a:ln>
            <a:noFill/>
          </a:ln>
        </p:spPr>
        <p:txBody>
          <a:bodyPr spcFirstLastPara="1" wrap="square" lIns="91425" tIns="45700" rIns="91425" bIns="45700" anchor="b" anchorCtr="0"/>
          <a:lstStyle>
            <a:lvl1pPr marR="0" lvl="0" algn="l" rtl="0">
              <a:lnSpc>
                <a:spcPct val="100000"/>
              </a:lnSpc>
              <a:spcBef>
                <a:spcPts val="0"/>
              </a:spcBef>
              <a:spcAft>
                <a:spcPts val="0"/>
              </a:spcAft>
              <a:buClr>
                <a:schemeClr val="lt1"/>
              </a:buClr>
              <a:buSzPts val="2800"/>
              <a:buFont typeface="Cabin"/>
              <a:buNone/>
              <a:defRPr sz="2800" b="0" i="0" u="none" strike="noStrike" cap="none">
                <a:solidFill>
                  <a:schemeClr val="lt1"/>
                </a:solidFill>
                <a:latin typeface="Cabin"/>
                <a:ea typeface="Cabin"/>
                <a:cs typeface="Cabin"/>
                <a:sym typeface="Cab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9pPr>
          </a:lstStyle>
          <a:p>
            <a:endParaRPr/>
          </a:p>
        </p:txBody>
      </p:sp>
      <p:sp>
        <p:nvSpPr>
          <p:cNvPr id="131" name="Google Shape;131;p18"/>
          <p:cNvSpPr txBox="1">
            <a:spLocks noGrp="1"/>
          </p:cNvSpPr>
          <p:nvPr>
            <p:ph type="body" idx="1"/>
          </p:nvPr>
        </p:nvSpPr>
        <p:spPr>
          <a:xfrm>
            <a:off x="581193" y="2228003"/>
            <a:ext cx="5422500" cy="3633000"/>
          </a:xfrm>
          <a:prstGeom prst="rect">
            <a:avLst/>
          </a:prstGeom>
          <a:noFill/>
          <a:ln>
            <a:noFill/>
          </a:ln>
        </p:spPr>
        <p:txBody>
          <a:bodyPr spcFirstLastPara="1" wrap="square" lIns="91425" tIns="45700" rIns="91425" bIns="45700" anchor="ctr" anchorCtr="0"/>
          <a:lstStyle>
            <a:lvl1pPr marL="457200" marR="0" lvl="0" indent="-333756" algn="l" rtl="0">
              <a:lnSpc>
                <a:spcPct val="100000"/>
              </a:lnSpc>
              <a:spcBef>
                <a:spcPts val="360"/>
              </a:spcBef>
              <a:spcAft>
                <a:spcPts val="0"/>
              </a:spcAft>
              <a:buClr>
                <a:schemeClr val="accent2"/>
              </a:buClr>
              <a:buSzPts val="1656"/>
              <a:buFont typeface="Noto Sans Symbols"/>
              <a:buChar char="◼"/>
              <a:defRPr sz="1800" b="0" i="0" u="none" strike="noStrike" cap="none">
                <a:solidFill>
                  <a:schemeClr val="dk2"/>
                </a:solidFill>
                <a:latin typeface="Cabin"/>
                <a:ea typeface="Cabin"/>
                <a:cs typeface="Cabin"/>
                <a:sym typeface="Cabin"/>
              </a:defRPr>
            </a:lvl1pPr>
            <a:lvl2pPr marL="914400" marR="0" lvl="1" indent="-322072" algn="l" rtl="0">
              <a:lnSpc>
                <a:spcPct val="100000"/>
              </a:lnSpc>
              <a:spcBef>
                <a:spcPts val="600"/>
              </a:spcBef>
              <a:spcAft>
                <a:spcPts val="0"/>
              </a:spcAft>
              <a:buClr>
                <a:schemeClr val="accent2"/>
              </a:buClr>
              <a:buSzPts val="1472"/>
              <a:buFont typeface="Noto Sans Symbols"/>
              <a:buChar char="◼"/>
              <a:defRPr sz="1600" b="0" i="0" u="none" strike="noStrike" cap="none">
                <a:solidFill>
                  <a:schemeClr val="dk2"/>
                </a:solidFill>
                <a:latin typeface="Cabin"/>
                <a:ea typeface="Cabin"/>
                <a:cs typeface="Cabin"/>
                <a:sym typeface="Cabin"/>
              </a:defRPr>
            </a:lvl2pPr>
            <a:lvl3pPr marL="1371600" marR="0" lvl="2" indent="-310388" algn="l" rtl="0">
              <a:lnSpc>
                <a:spcPct val="100000"/>
              </a:lnSpc>
              <a:spcBef>
                <a:spcPts val="600"/>
              </a:spcBef>
              <a:spcAft>
                <a:spcPts val="0"/>
              </a:spcAft>
              <a:buClr>
                <a:schemeClr val="accent2"/>
              </a:buClr>
              <a:buSzPts val="1288"/>
              <a:buFont typeface="Noto Sans Symbols"/>
              <a:buChar char="◼"/>
              <a:defRPr sz="1400" b="0" i="0" u="none" strike="noStrike" cap="none">
                <a:solidFill>
                  <a:schemeClr val="dk2"/>
                </a:solidFill>
                <a:latin typeface="Cabin"/>
                <a:ea typeface="Cabin"/>
                <a:cs typeface="Cabin"/>
                <a:sym typeface="Cabin"/>
              </a:defRPr>
            </a:lvl3pPr>
            <a:lvl4pPr marL="1828800" marR="0" lvl="3" indent="-298703" algn="l" rtl="0">
              <a:lnSpc>
                <a:spcPct val="100000"/>
              </a:lnSpc>
              <a:spcBef>
                <a:spcPts val="600"/>
              </a:spcBef>
              <a:spcAft>
                <a:spcPts val="0"/>
              </a:spcAft>
              <a:buClr>
                <a:schemeClr val="accent2"/>
              </a:buClr>
              <a:buSzPts val="1104"/>
              <a:buFont typeface="Noto Sans Symbols"/>
              <a:buChar char="◼"/>
              <a:defRPr sz="1200" b="0" i="0" u="none" strike="noStrike" cap="none">
                <a:solidFill>
                  <a:schemeClr val="dk2"/>
                </a:solidFill>
                <a:latin typeface="Cabin"/>
                <a:ea typeface="Cabin"/>
                <a:cs typeface="Cabin"/>
                <a:sym typeface="Cabin"/>
              </a:defRPr>
            </a:lvl4pPr>
            <a:lvl5pPr marL="2286000" marR="0" lvl="4" indent="-298704" algn="l" rtl="0">
              <a:lnSpc>
                <a:spcPct val="100000"/>
              </a:lnSpc>
              <a:spcBef>
                <a:spcPts val="600"/>
              </a:spcBef>
              <a:spcAft>
                <a:spcPts val="0"/>
              </a:spcAft>
              <a:buClr>
                <a:schemeClr val="accent2"/>
              </a:buClr>
              <a:buSzPts val="1104"/>
              <a:buFont typeface="Noto Sans Symbols"/>
              <a:buChar char="◼"/>
              <a:defRPr sz="1200" b="0" i="0" u="none" strike="noStrike" cap="none">
                <a:solidFill>
                  <a:schemeClr val="dk2"/>
                </a:solidFill>
                <a:latin typeface="Cabin"/>
                <a:ea typeface="Cabin"/>
                <a:cs typeface="Cabin"/>
                <a:sym typeface="Cabin"/>
              </a:defRPr>
            </a:lvl5pPr>
            <a:lvl6pPr marL="2743200" marR="0" lvl="5" indent="-298704" algn="l" rtl="0">
              <a:lnSpc>
                <a:spcPct val="100000"/>
              </a:lnSpc>
              <a:spcBef>
                <a:spcPts val="600"/>
              </a:spcBef>
              <a:spcAft>
                <a:spcPts val="0"/>
              </a:spcAft>
              <a:buClr>
                <a:schemeClr val="accent2"/>
              </a:buClr>
              <a:buSzPts val="1104"/>
              <a:buFont typeface="Noto Sans Symbols"/>
              <a:buChar char="◼"/>
              <a:defRPr sz="1200" b="0" i="0" u="none" strike="noStrike" cap="none">
                <a:solidFill>
                  <a:schemeClr val="dk2"/>
                </a:solidFill>
                <a:latin typeface="Cabin"/>
                <a:ea typeface="Cabin"/>
                <a:cs typeface="Cabin"/>
                <a:sym typeface="Cabin"/>
              </a:defRPr>
            </a:lvl6pPr>
            <a:lvl7pPr marL="3200400" marR="0" lvl="6" indent="-298704" algn="l" rtl="0">
              <a:lnSpc>
                <a:spcPct val="100000"/>
              </a:lnSpc>
              <a:spcBef>
                <a:spcPts val="600"/>
              </a:spcBef>
              <a:spcAft>
                <a:spcPts val="0"/>
              </a:spcAft>
              <a:buClr>
                <a:schemeClr val="accent2"/>
              </a:buClr>
              <a:buSzPts val="1104"/>
              <a:buFont typeface="Noto Sans Symbols"/>
              <a:buChar char="◼"/>
              <a:defRPr sz="1200" b="0" i="0" u="none" strike="noStrike" cap="none">
                <a:solidFill>
                  <a:schemeClr val="dk2"/>
                </a:solidFill>
                <a:latin typeface="Cabin"/>
                <a:ea typeface="Cabin"/>
                <a:cs typeface="Cabin"/>
                <a:sym typeface="Cabin"/>
              </a:defRPr>
            </a:lvl7pPr>
            <a:lvl8pPr marL="3657600" marR="0" lvl="7" indent="-298703" algn="l" rtl="0">
              <a:lnSpc>
                <a:spcPct val="100000"/>
              </a:lnSpc>
              <a:spcBef>
                <a:spcPts val="600"/>
              </a:spcBef>
              <a:spcAft>
                <a:spcPts val="0"/>
              </a:spcAft>
              <a:buClr>
                <a:schemeClr val="accent2"/>
              </a:buClr>
              <a:buSzPts val="1104"/>
              <a:buFont typeface="Noto Sans Symbols"/>
              <a:buChar char="◼"/>
              <a:defRPr sz="1200" b="0" i="0" u="none" strike="noStrike" cap="none">
                <a:solidFill>
                  <a:schemeClr val="dk2"/>
                </a:solidFill>
                <a:latin typeface="Cabin"/>
                <a:ea typeface="Cabin"/>
                <a:cs typeface="Cabin"/>
                <a:sym typeface="Cabin"/>
              </a:defRPr>
            </a:lvl8pPr>
            <a:lvl9pPr marL="4114800" marR="0" lvl="8" indent="-298703" algn="l" rtl="0">
              <a:lnSpc>
                <a:spcPct val="100000"/>
              </a:lnSpc>
              <a:spcBef>
                <a:spcPts val="600"/>
              </a:spcBef>
              <a:spcAft>
                <a:spcPts val="600"/>
              </a:spcAft>
              <a:buClr>
                <a:schemeClr val="accent2"/>
              </a:buClr>
              <a:buSzPts val="1104"/>
              <a:buFont typeface="Noto Sans Symbols"/>
              <a:buChar char="◼"/>
              <a:defRPr sz="1200" b="0" i="0" u="none" strike="noStrike" cap="none">
                <a:solidFill>
                  <a:schemeClr val="dk2"/>
                </a:solidFill>
                <a:latin typeface="Cabin"/>
                <a:ea typeface="Cabin"/>
                <a:cs typeface="Cabin"/>
                <a:sym typeface="Cabin"/>
              </a:defRPr>
            </a:lvl9pPr>
          </a:lstStyle>
          <a:p>
            <a:endParaRPr/>
          </a:p>
        </p:txBody>
      </p:sp>
      <p:sp>
        <p:nvSpPr>
          <p:cNvPr id="132" name="Google Shape;132;p18"/>
          <p:cNvSpPr txBox="1">
            <a:spLocks noGrp="1"/>
          </p:cNvSpPr>
          <p:nvPr>
            <p:ph type="body" idx="2"/>
          </p:nvPr>
        </p:nvSpPr>
        <p:spPr>
          <a:xfrm>
            <a:off x="6188417" y="2228003"/>
            <a:ext cx="5422500" cy="3633000"/>
          </a:xfrm>
          <a:prstGeom prst="rect">
            <a:avLst/>
          </a:prstGeom>
          <a:noFill/>
          <a:ln>
            <a:noFill/>
          </a:ln>
        </p:spPr>
        <p:txBody>
          <a:bodyPr spcFirstLastPara="1" wrap="square" lIns="91425" tIns="45700" rIns="91425" bIns="45700" anchor="ctr" anchorCtr="0"/>
          <a:lstStyle>
            <a:lvl1pPr marL="457200" marR="0" lvl="0" indent="-333756" algn="l" rtl="0">
              <a:lnSpc>
                <a:spcPct val="100000"/>
              </a:lnSpc>
              <a:spcBef>
                <a:spcPts val="360"/>
              </a:spcBef>
              <a:spcAft>
                <a:spcPts val="0"/>
              </a:spcAft>
              <a:buClr>
                <a:schemeClr val="accent2"/>
              </a:buClr>
              <a:buSzPts val="1656"/>
              <a:buFont typeface="Noto Sans Symbols"/>
              <a:buChar char="◼"/>
              <a:defRPr sz="1800" b="0" i="0" u="none" strike="noStrike" cap="none">
                <a:solidFill>
                  <a:schemeClr val="dk2"/>
                </a:solidFill>
                <a:latin typeface="Cabin"/>
                <a:ea typeface="Cabin"/>
                <a:cs typeface="Cabin"/>
                <a:sym typeface="Cabin"/>
              </a:defRPr>
            </a:lvl1pPr>
            <a:lvl2pPr marL="914400" marR="0" lvl="1" indent="-322072" algn="l" rtl="0">
              <a:lnSpc>
                <a:spcPct val="100000"/>
              </a:lnSpc>
              <a:spcBef>
                <a:spcPts val="600"/>
              </a:spcBef>
              <a:spcAft>
                <a:spcPts val="0"/>
              </a:spcAft>
              <a:buClr>
                <a:schemeClr val="accent2"/>
              </a:buClr>
              <a:buSzPts val="1472"/>
              <a:buFont typeface="Noto Sans Symbols"/>
              <a:buChar char="◼"/>
              <a:defRPr sz="1600" b="0" i="0" u="none" strike="noStrike" cap="none">
                <a:solidFill>
                  <a:schemeClr val="dk2"/>
                </a:solidFill>
                <a:latin typeface="Cabin"/>
                <a:ea typeface="Cabin"/>
                <a:cs typeface="Cabin"/>
                <a:sym typeface="Cabin"/>
              </a:defRPr>
            </a:lvl2pPr>
            <a:lvl3pPr marL="1371600" marR="0" lvl="2" indent="-310388" algn="l" rtl="0">
              <a:lnSpc>
                <a:spcPct val="100000"/>
              </a:lnSpc>
              <a:spcBef>
                <a:spcPts val="600"/>
              </a:spcBef>
              <a:spcAft>
                <a:spcPts val="0"/>
              </a:spcAft>
              <a:buClr>
                <a:schemeClr val="accent2"/>
              </a:buClr>
              <a:buSzPts val="1288"/>
              <a:buFont typeface="Noto Sans Symbols"/>
              <a:buChar char="◼"/>
              <a:defRPr sz="1400" b="0" i="0" u="none" strike="noStrike" cap="none">
                <a:solidFill>
                  <a:schemeClr val="dk2"/>
                </a:solidFill>
                <a:latin typeface="Cabin"/>
                <a:ea typeface="Cabin"/>
                <a:cs typeface="Cabin"/>
                <a:sym typeface="Cabin"/>
              </a:defRPr>
            </a:lvl3pPr>
            <a:lvl4pPr marL="1828800" marR="0" lvl="3" indent="-298703" algn="l" rtl="0">
              <a:lnSpc>
                <a:spcPct val="100000"/>
              </a:lnSpc>
              <a:spcBef>
                <a:spcPts val="600"/>
              </a:spcBef>
              <a:spcAft>
                <a:spcPts val="0"/>
              </a:spcAft>
              <a:buClr>
                <a:schemeClr val="accent2"/>
              </a:buClr>
              <a:buSzPts val="1104"/>
              <a:buFont typeface="Noto Sans Symbols"/>
              <a:buChar char="◼"/>
              <a:defRPr sz="1200" b="0" i="0" u="none" strike="noStrike" cap="none">
                <a:solidFill>
                  <a:schemeClr val="dk2"/>
                </a:solidFill>
                <a:latin typeface="Cabin"/>
                <a:ea typeface="Cabin"/>
                <a:cs typeface="Cabin"/>
                <a:sym typeface="Cabin"/>
              </a:defRPr>
            </a:lvl4pPr>
            <a:lvl5pPr marL="2286000" marR="0" lvl="4" indent="-298704" algn="l" rtl="0">
              <a:lnSpc>
                <a:spcPct val="100000"/>
              </a:lnSpc>
              <a:spcBef>
                <a:spcPts val="600"/>
              </a:spcBef>
              <a:spcAft>
                <a:spcPts val="0"/>
              </a:spcAft>
              <a:buClr>
                <a:schemeClr val="accent2"/>
              </a:buClr>
              <a:buSzPts val="1104"/>
              <a:buFont typeface="Noto Sans Symbols"/>
              <a:buChar char="◼"/>
              <a:defRPr sz="1200" b="0" i="0" u="none" strike="noStrike" cap="none">
                <a:solidFill>
                  <a:schemeClr val="dk2"/>
                </a:solidFill>
                <a:latin typeface="Cabin"/>
                <a:ea typeface="Cabin"/>
                <a:cs typeface="Cabin"/>
                <a:sym typeface="Cabin"/>
              </a:defRPr>
            </a:lvl5pPr>
            <a:lvl6pPr marL="2743200" marR="0" lvl="5" indent="-298704" algn="l" rtl="0">
              <a:lnSpc>
                <a:spcPct val="100000"/>
              </a:lnSpc>
              <a:spcBef>
                <a:spcPts val="600"/>
              </a:spcBef>
              <a:spcAft>
                <a:spcPts val="0"/>
              </a:spcAft>
              <a:buClr>
                <a:schemeClr val="accent2"/>
              </a:buClr>
              <a:buSzPts val="1104"/>
              <a:buFont typeface="Noto Sans Symbols"/>
              <a:buChar char="◼"/>
              <a:defRPr sz="1200" b="0" i="0" u="none" strike="noStrike" cap="none">
                <a:solidFill>
                  <a:schemeClr val="dk2"/>
                </a:solidFill>
                <a:latin typeface="Cabin"/>
                <a:ea typeface="Cabin"/>
                <a:cs typeface="Cabin"/>
                <a:sym typeface="Cabin"/>
              </a:defRPr>
            </a:lvl6pPr>
            <a:lvl7pPr marL="3200400" marR="0" lvl="6" indent="-298704" algn="l" rtl="0">
              <a:lnSpc>
                <a:spcPct val="100000"/>
              </a:lnSpc>
              <a:spcBef>
                <a:spcPts val="600"/>
              </a:spcBef>
              <a:spcAft>
                <a:spcPts val="0"/>
              </a:spcAft>
              <a:buClr>
                <a:schemeClr val="accent2"/>
              </a:buClr>
              <a:buSzPts val="1104"/>
              <a:buFont typeface="Noto Sans Symbols"/>
              <a:buChar char="◼"/>
              <a:defRPr sz="1200" b="0" i="0" u="none" strike="noStrike" cap="none">
                <a:solidFill>
                  <a:schemeClr val="dk2"/>
                </a:solidFill>
                <a:latin typeface="Cabin"/>
                <a:ea typeface="Cabin"/>
                <a:cs typeface="Cabin"/>
                <a:sym typeface="Cabin"/>
              </a:defRPr>
            </a:lvl7pPr>
            <a:lvl8pPr marL="3657600" marR="0" lvl="7" indent="-298703" algn="l" rtl="0">
              <a:lnSpc>
                <a:spcPct val="100000"/>
              </a:lnSpc>
              <a:spcBef>
                <a:spcPts val="600"/>
              </a:spcBef>
              <a:spcAft>
                <a:spcPts val="0"/>
              </a:spcAft>
              <a:buClr>
                <a:schemeClr val="accent2"/>
              </a:buClr>
              <a:buSzPts val="1104"/>
              <a:buFont typeface="Noto Sans Symbols"/>
              <a:buChar char="◼"/>
              <a:defRPr sz="1200" b="0" i="0" u="none" strike="noStrike" cap="none">
                <a:solidFill>
                  <a:schemeClr val="dk2"/>
                </a:solidFill>
                <a:latin typeface="Cabin"/>
                <a:ea typeface="Cabin"/>
                <a:cs typeface="Cabin"/>
                <a:sym typeface="Cabin"/>
              </a:defRPr>
            </a:lvl8pPr>
            <a:lvl9pPr marL="4114800" marR="0" lvl="8" indent="-298703" algn="l" rtl="0">
              <a:lnSpc>
                <a:spcPct val="100000"/>
              </a:lnSpc>
              <a:spcBef>
                <a:spcPts val="600"/>
              </a:spcBef>
              <a:spcAft>
                <a:spcPts val="600"/>
              </a:spcAft>
              <a:buClr>
                <a:schemeClr val="accent2"/>
              </a:buClr>
              <a:buSzPts val="1104"/>
              <a:buFont typeface="Noto Sans Symbols"/>
              <a:buChar char="◼"/>
              <a:defRPr sz="1200" b="0" i="0" u="none" strike="noStrike" cap="none">
                <a:solidFill>
                  <a:schemeClr val="dk2"/>
                </a:solidFill>
                <a:latin typeface="Cabin"/>
                <a:ea typeface="Cabin"/>
                <a:cs typeface="Cabin"/>
                <a:sym typeface="Cabin"/>
              </a:defRPr>
            </a:lvl9pPr>
          </a:lstStyle>
          <a:p>
            <a:endParaRPr/>
          </a:p>
        </p:txBody>
      </p:sp>
      <p:sp>
        <p:nvSpPr>
          <p:cNvPr id="133" name="Google Shape;133;p18"/>
          <p:cNvSpPr txBox="1">
            <a:spLocks noGrp="1"/>
          </p:cNvSpPr>
          <p:nvPr>
            <p:ph type="dt" idx="10"/>
          </p:nvPr>
        </p:nvSpPr>
        <p:spPr>
          <a:xfrm>
            <a:off x="7605951" y="5956137"/>
            <a:ext cx="2844900" cy="365100"/>
          </a:xfrm>
          <a:prstGeom prst="rect">
            <a:avLst/>
          </a:prstGeom>
          <a:noFill/>
          <a:ln>
            <a:noFill/>
          </a:ln>
        </p:spPr>
        <p:txBody>
          <a:bodyPr spcFirstLastPara="1" wrap="square" lIns="91425" tIns="45700" rIns="91425" bIns="45700" anchor="ctr" anchorCtr="0"/>
          <a:lstStyle>
            <a:lvl1pPr marR="0" lvl="0" algn="r" rtl="0">
              <a:lnSpc>
                <a:spcPct val="100000"/>
              </a:lnSpc>
              <a:spcBef>
                <a:spcPts val="0"/>
              </a:spcBef>
              <a:spcAft>
                <a:spcPts val="0"/>
              </a:spcAft>
              <a:buClr>
                <a:srgbClr val="000000"/>
              </a:buClr>
              <a:buSzPts val="1400"/>
              <a:buFont typeface="Arial"/>
              <a:buNone/>
              <a:defRPr sz="900" b="0" i="0" u="none" strike="noStrike" cap="none">
                <a:solidFill>
                  <a:schemeClr val="accent2"/>
                </a:solidFill>
                <a:latin typeface="Cabin"/>
                <a:ea typeface="Cabin"/>
                <a:cs typeface="Cabin"/>
                <a:sym typeface="Cab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9pPr>
          </a:lstStyle>
          <a:p>
            <a:endParaRPr/>
          </a:p>
        </p:txBody>
      </p:sp>
      <p:sp>
        <p:nvSpPr>
          <p:cNvPr id="134" name="Google Shape;134;p18"/>
          <p:cNvSpPr txBox="1">
            <a:spLocks noGrp="1"/>
          </p:cNvSpPr>
          <p:nvPr>
            <p:ph type="ftr" idx="11"/>
          </p:nvPr>
        </p:nvSpPr>
        <p:spPr>
          <a:xfrm>
            <a:off x="581192" y="5951811"/>
            <a:ext cx="6917100" cy="365100"/>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Clr>
                <a:srgbClr val="000000"/>
              </a:buClr>
              <a:buSzPts val="1400"/>
              <a:buFont typeface="Arial"/>
              <a:buNone/>
              <a:defRPr sz="900" b="0" i="0" u="none" strike="noStrike" cap="none">
                <a:solidFill>
                  <a:schemeClr val="accent2"/>
                </a:solidFill>
                <a:latin typeface="Cabin"/>
                <a:ea typeface="Cabin"/>
                <a:cs typeface="Cabin"/>
                <a:sym typeface="Cab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9pPr>
          </a:lstStyle>
          <a:p>
            <a:endParaRPr/>
          </a:p>
        </p:txBody>
      </p:sp>
      <p:sp>
        <p:nvSpPr>
          <p:cNvPr id="135" name="Google Shape;135;p18"/>
          <p:cNvSpPr txBox="1">
            <a:spLocks noGrp="1"/>
          </p:cNvSpPr>
          <p:nvPr>
            <p:ph type="sldNum" idx="12"/>
          </p:nvPr>
        </p:nvSpPr>
        <p:spPr>
          <a:xfrm>
            <a:off x="10558300" y="5956137"/>
            <a:ext cx="10524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chemeClr val="accent2"/>
                </a:solidFill>
                <a:latin typeface="Cabin"/>
                <a:ea typeface="Cabin"/>
                <a:cs typeface="Cabin"/>
                <a:sym typeface="Cabin"/>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chemeClr val="accent2"/>
                </a:solidFill>
                <a:latin typeface="Cabin"/>
                <a:ea typeface="Cabin"/>
                <a:cs typeface="Cabin"/>
                <a:sym typeface="Cabin"/>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chemeClr val="accent2"/>
                </a:solidFill>
                <a:latin typeface="Cabin"/>
                <a:ea typeface="Cabin"/>
                <a:cs typeface="Cabin"/>
                <a:sym typeface="Cabin"/>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chemeClr val="accent2"/>
                </a:solidFill>
                <a:latin typeface="Cabin"/>
                <a:ea typeface="Cabin"/>
                <a:cs typeface="Cabin"/>
                <a:sym typeface="Cabin"/>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chemeClr val="accent2"/>
                </a:solidFill>
                <a:latin typeface="Cabin"/>
                <a:ea typeface="Cabin"/>
                <a:cs typeface="Cabin"/>
                <a:sym typeface="Cabin"/>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chemeClr val="accent2"/>
                </a:solidFill>
                <a:latin typeface="Cabin"/>
                <a:ea typeface="Cabin"/>
                <a:cs typeface="Cabin"/>
                <a:sym typeface="Cabin"/>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chemeClr val="accent2"/>
                </a:solidFill>
                <a:latin typeface="Cabin"/>
                <a:ea typeface="Cabin"/>
                <a:cs typeface="Cabin"/>
                <a:sym typeface="Cabin"/>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chemeClr val="accent2"/>
                </a:solidFill>
                <a:latin typeface="Cabin"/>
                <a:ea typeface="Cabin"/>
                <a:cs typeface="Cabin"/>
                <a:sym typeface="Cabin"/>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chemeClr val="accent2"/>
                </a:solidFill>
                <a:latin typeface="Cabin"/>
                <a:ea typeface="Cabin"/>
                <a:cs typeface="Cabin"/>
                <a:sym typeface="Cabin"/>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36"/>
        <p:cNvGrpSpPr/>
        <p:nvPr/>
      </p:nvGrpSpPr>
      <p:grpSpPr>
        <a:xfrm>
          <a:off x="0" y="0"/>
          <a:ext cx="0" cy="0"/>
          <a:chOff x="0" y="0"/>
          <a:chExt cx="0" cy="0"/>
        </a:xfrm>
      </p:grpSpPr>
      <p:sp>
        <p:nvSpPr>
          <p:cNvPr id="137" name="Google Shape;137;p19"/>
          <p:cNvSpPr/>
          <p:nvPr/>
        </p:nvSpPr>
        <p:spPr>
          <a:xfrm>
            <a:off x="445982" y="606554"/>
            <a:ext cx="11300100" cy="12588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8" name="Google Shape;138;p19"/>
          <p:cNvSpPr txBox="1">
            <a:spLocks noGrp="1"/>
          </p:cNvSpPr>
          <p:nvPr>
            <p:ph type="title"/>
          </p:nvPr>
        </p:nvSpPr>
        <p:spPr>
          <a:xfrm>
            <a:off x="581193" y="729658"/>
            <a:ext cx="11029500" cy="988200"/>
          </a:xfrm>
          <a:prstGeom prst="rect">
            <a:avLst/>
          </a:prstGeom>
          <a:noFill/>
          <a:ln>
            <a:noFill/>
          </a:ln>
        </p:spPr>
        <p:txBody>
          <a:bodyPr spcFirstLastPara="1" wrap="square" lIns="91425" tIns="45700" rIns="91425" bIns="45700" anchor="b" anchorCtr="0"/>
          <a:lstStyle>
            <a:lvl1pPr marR="0" lvl="0" algn="l" rtl="0">
              <a:lnSpc>
                <a:spcPct val="100000"/>
              </a:lnSpc>
              <a:spcBef>
                <a:spcPts val="0"/>
              </a:spcBef>
              <a:spcAft>
                <a:spcPts val="0"/>
              </a:spcAft>
              <a:buClr>
                <a:schemeClr val="lt1"/>
              </a:buClr>
              <a:buSzPts val="2800"/>
              <a:buFont typeface="Cabin"/>
              <a:buNone/>
              <a:defRPr sz="2800" b="0" i="0" u="none" strike="noStrike" cap="none">
                <a:solidFill>
                  <a:schemeClr val="lt1"/>
                </a:solidFill>
                <a:latin typeface="Cabin"/>
                <a:ea typeface="Cabin"/>
                <a:cs typeface="Cabin"/>
                <a:sym typeface="Cab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9pPr>
          </a:lstStyle>
          <a:p>
            <a:endParaRPr/>
          </a:p>
        </p:txBody>
      </p:sp>
      <p:sp>
        <p:nvSpPr>
          <p:cNvPr id="139" name="Google Shape;139;p19"/>
          <p:cNvSpPr txBox="1">
            <a:spLocks noGrp="1"/>
          </p:cNvSpPr>
          <p:nvPr>
            <p:ph type="body" idx="1"/>
          </p:nvPr>
        </p:nvSpPr>
        <p:spPr>
          <a:xfrm>
            <a:off x="887219" y="2250892"/>
            <a:ext cx="5087100" cy="536100"/>
          </a:xfrm>
          <a:prstGeom prst="rect">
            <a:avLst/>
          </a:prstGeom>
          <a:noFill/>
          <a:ln>
            <a:noFill/>
          </a:ln>
        </p:spPr>
        <p:txBody>
          <a:bodyPr spcFirstLastPara="1" wrap="square" lIns="91425" tIns="45700" rIns="91425" bIns="45700" anchor="b" anchorCtr="0"/>
          <a:lstStyle>
            <a:lvl1pPr marL="457200" marR="0" lvl="0" indent="-228600" algn="l" rtl="0">
              <a:lnSpc>
                <a:spcPct val="100000"/>
              </a:lnSpc>
              <a:spcBef>
                <a:spcPts val="440"/>
              </a:spcBef>
              <a:spcAft>
                <a:spcPts val="0"/>
              </a:spcAft>
              <a:buClr>
                <a:schemeClr val="accent2"/>
              </a:buClr>
              <a:buSzPts val="2024"/>
              <a:buFont typeface="Noto Sans Symbols"/>
              <a:buNone/>
              <a:defRPr sz="2200" b="0" i="0" u="none" strike="noStrike" cap="none">
                <a:solidFill>
                  <a:schemeClr val="accent2"/>
                </a:solidFill>
                <a:latin typeface="Cabin"/>
                <a:ea typeface="Cabin"/>
                <a:cs typeface="Cabin"/>
                <a:sym typeface="Cabin"/>
              </a:defRPr>
            </a:lvl1pPr>
            <a:lvl2pPr marL="914400" marR="0" lvl="1" indent="-228600" algn="l" rtl="0">
              <a:lnSpc>
                <a:spcPct val="100000"/>
              </a:lnSpc>
              <a:spcBef>
                <a:spcPts val="600"/>
              </a:spcBef>
              <a:spcAft>
                <a:spcPts val="0"/>
              </a:spcAft>
              <a:buClr>
                <a:schemeClr val="accent2"/>
              </a:buClr>
              <a:buSzPts val="1840"/>
              <a:buFont typeface="Noto Sans Symbols"/>
              <a:buNone/>
              <a:defRPr sz="2000" b="1" i="0" u="none" strike="noStrike" cap="none">
                <a:solidFill>
                  <a:schemeClr val="dk2"/>
                </a:solidFill>
                <a:latin typeface="Cabin"/>
                <a:ea typeface="Cabin"/>
                <a:cs typeface="Cabin"/>
                <a:sym typeface="Cabin"/>
              </a:defRPr>
            </a:lvl2pPr>
            <a:lvl3pPr marL="1371600" marR="0" lvl="2" indent="-228600" algn="l" rtl="0">
              <a:lnSpc>
                <a:spcPct val="100000"/>
              </a:lnSpc>
              <a:spcBef>
                <a:spcPts val="600"/>
              </a:spcBef>
              <a:spcAft>
                <a:spcPts val="0"/>
              </a:spcAft>
              <a:buClr>
                <a:schemeClr val="accent2"/>
              </a:buClr>
              <a:buSzPts val="1656"/>
              <a:buFont typeface="Noto Sans Symbols"/>
              <a:buNone/>
              <a:defRPr sz="1800" b="1" i="0" u="none" strike="noStrike" cap="none">
                <a:solidFill>
                  <a:schemeClr val="dk2"/>
                </a:solidFill>
                <a:latin typeface="Cabin"/>
                <a:ea typeface="Cabin"/>
                <a:cs typeface="Cabin"/>
                <a:sym typeface="Cabin"/>
              </a:defRPr>
            </a:lvl3pPr>
            <a:lvl4pPr marL="1828800" marR="0" lvl="3" indent="-228600" algn="l" rtl="0">
              <a:lnSpc>
                <a:spcPct val="100000"/>
              </a:lnSpc>
              <a:spcBef>
                <a:spcPts val="600"/>
              </a:spcBef>
              <a:spcAft>
                <a:spcPts val="0"/>
              </a:spcAft>
              <a:buClr>
                <a:schemeClr val="accent2"/>
              </a:buClr>
              <a:buSzPts val="1472"/>
              <a:buFont typeface="Noto Sans Symbols"/>
              <a:buNone/>
              <a:defRPr sz="1600" b="1" i="0" u="none" strike="noStrike" cap="none">
                <a:solidFill>
                  <a:schemeClr val="dk2"/>
                </a:solidFill>
                <a:latin typeface="Cabin"/>
                <a:ea typeface="Cabin"/>
                <a:cs typeface="Cabin"/>
                <a:sym typeface="Cabin"/>
              </a:defRPr>
            </a:lvl4pPr>
            <a:lvl5pPr marL="2286000" marR="0" lvl="4" indent="-228600" algn="l" rtl="0">
              <a:lnSpc>
                <a:spcPct val="100000"/>
              </a:lnSpc>
              <a:spcBef>
                <a:spcPts val="600"/>
              </a:spcBef>
              <a:spcAft>
                <a:spcPts val="0"/>
              </a:spcAft>
              <a:buClr>
                <a:schemeClr val="accent2"/>
              </a:buClr>
              <a:buSzPts val="1472"/>
              <a:buFont typeface="Noto Sans Symbols"/>
              <a:buNone/>
              <a:defRPr sz="1600" b="1" i="0" u="none" strike="noStrike" cap="none">
                <a:solidFill>
                  <a:schemeClr val="dk2"/>
                </a:solidFill>
                <a:latin typeface="Cabin"/>
                <a:ea typeface="Cabin"/>
                <a:cs typeface="Cabin"/>
                <a:sym typeface="Cabin"/>
              </a:defRPr>
            </a:lvl5pPr>
            <a:lvl6pPr marL="2743200" marR="0" lvl="5" indent="-228600" algn="l" rtl="0">
              <a:lnSpc>
                <a:spcPct val="100000"/>
              </a:lnSpc>
              <a:spcBef>
                <a:spcPts val="600"/>
              </a:spcBef>
              <a:spcAft>
                <a:spcPts val="0"/>
              </a:spcAft>
              <a:buClr>
                <a:schemeClr val="accent2"/>
              </a:buClr>
              <a:buSzPts val="1472"/>
              <a:buFont typeface="Noto Sans Symbols"/>
              <a:buNone/>
              <a:defRPr sz="1600" b="1" i="0" u="none" strike="noStrike" cap="none">
                <a:solidFill>
                  <a:schemeClr val="dk2"/>
                </a:solidFill>
                <a:latin typeface="Cabin"/>
                <a:ea typeface="Cabin"/>
                <a:cs typeface="Cabin"/>
                <a:sym typeface="Cabin"/>
              </a:defRPr>
            </a:lvl6pPr>
            <a:lvl7pPr marL="3200400" marR="0" lvl="6" indent="-228600" algn="l" rtl="0">
              <a:lnSpc>
                <a:spcPct val="100000"/>
              </a:lnSpc>
              <a:spcBef>
                <a:spcPts val="600"/>
              </a:spcBef>
              <a:spcAft>
                <a:spcPts val="0"/>
              </a:spcAft>
              <a:buClr>
                <a:schemeClr val="accent2"/>
              </a:buClr>
              <a:buSzPts val="1472"/>
              <a:buFont typeface="Noto Sans Symbols"/>
              <a:buNone/>
              <a:defRPr sz="1600" b="1" i="0" u="none" strike="noStrike" cap="none">
                <a:solidFill>
                  <a:schemeClr val="dk2"/>
                </a:solidFill>
                <a:latin typeface="Cabin"/>
                <a:ea typeface="Cabin"/>
                <a:cs typeface="Cabin"/>
                <a:sym typeface="Cabin"/>
              </a:defRPr>
            </a:lvl7pPr>
            <a:lvl8pPr marL="3657600" marR="0" lvl="7" indent="-228600" algn="l" rtl="0">
              <a:lnSpc>
                <a:spcPct val="100000"/>
              </a:lnSpc>
              <a:spcBef>
                <a:spcPts val="600"/>
              </a:spcBef>
              <a:spcAft>
                <a:spcPts val="0"/>
              </a:spcAft>
              <a:buClr>
                <a:schemeClr val="accent2"/>
              </a:buClr>
              <a:buSzPts val="1472"/>
              <a:buFont typeface="Noto Sans Symbols"/>
              <a:buNone/>
              <a:defRPr sz="1600" b="1" i="0" u="none" strike="noStrike" cap="none">
                <a:solidFill>
                  <a:schemeClr val="dk2"/>
                </a:solidFill>
                <a:latin typeface="Cabin"/>
                <a:ea typeface="Cabin"/>
                <a:cs typeface="Cabin"/>
                <a:sym typeface="Cabin"/>
              </a:defRPr>
            </a:lvl8pPr>
            <a:lvl9pPr marL="4114800" marR="0" lvl="8" indent="-228600" algn="l" rtl="0">
              <a:lnSpc>
                <a:spcPct val="100000"/>
              </a:lnSpc>
              <a:spcBef>
                <a:spcPts val="600"/>
              </a:spcBef>
              <a:spcAft>
                <a:spcPts val="600"/>
              </a:spcAft>
              <a:buClr>
                <a:schemeClr val="accent2"/>
              </a:buClr>
              <a:buSzPts val="1472"/>
              <a:buFont typeface="Noto Sans Symbols"/>
              <a:buNone/>
              <a:defRPr sz="1600" b="1" i="0" u="none" strike="noStrike" cap="none">
                <a:solidFill>
                  <a:schemeClr val="dk2"/>
                </a:solidFill>
                <a:latin typeface="Cabin"/>
                <a:ea typeface="Cabin"/>
                <a:cs typeface="Cabin"/>
                <a:sym typeface="Cabin"/>
              </a:defRPr>
            </a:lvl9pPr>
          </a:lstStyle>
          <a:p>
            <a:endParaRPr/>
          </a:p>
        </p:txBody>
      </p:sp>
      <p:sp>
        <p:nvSpPr>
          <p:cNvPr id="140" name="Google Shape;140;p19"/>
          <p:cNvSpPr txBox="1">
            <a:spLocks noGrp="1"/>
          </p:cNvSpPr>
          <p:nvPr>
            <p:ph type="body" idx="2"/>
          </p:nvPr>
        </p:nvSpPr>
        <p:spPr>
          <a:xfrm>
            <a:off x="581194" y="2926052"/>
            <a:ext cx="5393100" cy="2934900"/>
          </a:xfrm>
          <a:prstGeom prst="rect">
            <a:avLst/>
          </a:prstGeom>
          <a:noFill/>
          <a:ln>
            <a:noFill/>
          </a:ln>
        </p:spPr>
        <p:txBody>
          <a:bodyPr spcFirstLastPara="1" wrap="square" lIns="91425" tIns="45700" rIns="91425" bIns="45700" anchor="t" anchorCtr="0"/>
          <a:lstStyle>
            <a:lvl1pPr marL="457200" marR="0" lvl="0" indent="-333756" algn="l" rtl="0">
              <a:lnSpc>
                <a:spcPct val="100000"/>
              </a:lnSpc>
              <a:spcBef>
                <a:spcPts val="360"/>
              </a:spcBef>
              <a:spcAft>
                <a:spcPts val="0"/>
              </a:spcAft>
              <a:buClr>
                <a:schemeClr val="accent2"/>
              </a:buClr>
              <a:buSzPts val="1656"/>
              <a:buFont typeface="Noto Sans Symbols"/>
              <a:buChar char="◼"/>
              <a:defRPr sz="1800" b="0" i="0" u="none" strike="noStrike" cap="none">
                <a:solidFill>
                  <a:schemeClr val="dk2"/>
                </a:solidFill>
                <a:latin typeface="Cabin"/>
                <a:ea typeface="Cabin"/>
                <a:cs typeface="Cabin"/>
                <a:sym typeface="Cabin"/>
              </a:defRPr>
            </a:lvl1pPr>
            <a:lvl2pPr marL="914400" marR="0" lvl="1" indent="-322072" algn="l" rtl="0">
              <a:lnSpc>
                <a:spcPct val="100000"/>
              </a:lnSpc>
              <a:spcBef>
                <a:spcPts val="600"/>
              </a:spcBef>
              <a:spcAft>
                <a:spcPts val="0"/>
              </a:spcAft>
              <a:buClr>
                <a:schemeClr val="accent2"/>
              </a:buClr>
              <a:buSzPts val="1472"/>
              <a:buFont typeface="Noto Sans Symbols"/>
              <a:buChar char="◼"/>
              <a:defRPr sz="1600" b="0" i="0" u="none" strike="noStrike" cap="none">
                <a:solidFill>
                  <a:schemeClr val="dk2"/>
                </a:solidFill>
                <a:latin typeface="Cabin"/>
                <a:ea typeface="Cabin"/>
                <a:cs typeface="Cabin"/>
                <a:sym typeface="Cabin"/>
              </a:defRPr>
            </a:lvl2pPr>
            <a:lvl3pPr marL="1371600" marR="0" lvl="2" indent="-310388" algn="l" rtl="0">
              <a:lnSpc>
                <a:spcPct val="100000"/>
              </a:lnSpc>
              <a:spcBef>
                <a:spcPts val="600"/>
              </a:spcBef>
              <a:spcAft>
                <a:spcPts val="0"/>
              </a:spcAft>
              <a:buClr>
                <a:schemeClr val="accent2"/>
              </a:buClr>
              <a:buSzPts val="1288"/>
              <a:buFont typeface="Noto Sans Symbols"/>
              <a:buChar char="◼"/>
              <a:defRPr sz="1400" b="0" i="0" u="none" strike="noStrike" cap="none">
                <a:solidFill>
                  <a:schemeClr val="dk2"/>
                </a:solidFill>
                <a:latin typeface="Cabin"/>
                <a:ea typeface="Cabin"/>
                <a:cs typeface="Cabin"/>
                <a:sym typeface="Cabin"/>
              </a:defRPr>
            </a:lvl3pPr>
            <a:lvl4pPr marL="1828800" marR="0" lvl="3" indent="-298703" algn="l" rtl="0">
              <a:lnSpc>
                <a:spcPct val="100000"/>
              </a:lnSpc>
              <a:spcBef>
                <a:spcPts val="600"/>
              </a:spcBef>
              <a:spcAft>
                <a:spcPts val="0"/>
              </a:spcAft>
              <a:buClr>
                <a:schemeClr val="accent2"/>
              </a:buClr>
              <a:buSzPts val="1104"/>
              <a:buFont typeface="Noto Sans Symbols"/>
              <a:buChar char="◼"/>
              <a:defRPr sz="1200" b="0" i="0" u="none" strike="noStrike" cap="none">
                <a:solidFill>
                  <a:schemeClr val="dk2"/>
                </a:solidFill>
                <a:latin typeface="Cabin"/>
                <a:ea typeface="Cabin"/>
                <a:cs typeface="Cabin"/>
                <a:sym typeface="Cabin"/>
              </a:defRPr>
            </a:lvl4pPr>
            <a:lvl5pPr marL="2286000" marR="0" lvl="4" indent="-298704" algn="l" rtl="0">
              <a:lnSpc>
                <a:spcPct val="100000"/>
              </a:lnSpc>
              <a:spcBef>
                <a:spcPts val="600"/>
              </a:spcBef>
              <a:spcAft>
                <a:spcPts val="0"/>
              </a:spcAft>
              <a:buClr>
                <a:schemeClr val="accent2"/>
              </a:buClr>
              <a:buSzPts val="1104"/>
              <a:buFont typeface="Noto Sans Symbols"/>
              <a:buChar char="◼"/>
              <a:defRPr sz="1200" b="0" i="0" u="none" strike="noStrike" cap="none">
                <a:solidFill>
                  <a:schemeClr val="dk2"/>
                </a:solidFill>
                <a:latin typeface="Cabin"/>
                <a:ea typeface="Cabin"/>
                <a:cs typeface="Cabin"/>
                <a:sym typeface="Cabin"/>
              </a:defRPr>
            </a:lvl5pPr>
            <a:lvl6pPr marL="2743200" marR="0" lvl="5" indent="-298704" algn="l" rtl="0">
              <a:lnSpc>
                <a:spcPct val="100000"/>
              </a:lnSpc>
              <a:spcBef>
                <a:spcPts val="600"/>
              </a:spcBef>
              <a:spcAft>
                <a:spcPts val="0"/>
              </a:spcAft>
              <a:buClr>
                <a:schemeClr val="accent2"/>
              </a:buClr>
              <a:buSzPts val="1104"/>
              <a:buFont typeface="Noto Sans Symbols"/>
              <a:buChar char="◼"/>
              <a:defRPr sz="1200" b="0" i="0" u="none" strike="noStrike" cap="none">
                <a:solidFill>
                  <a:schemeClr val="dk2"/>
                </a:solidFill>
                <a:latin typeface="Cabin"/>
                <a:ea typeface="Cabin"/>
                <a:cs typeface="Cabin"/>
                <a:sym typeface="Cabin"/>
              </a:defRPr>
            </a:lvl6pPr>
            <a:lvl7pPr marL="3200400" marR="0" lvl="6" indent="-298704" algn="l" rtl="0">
              <a:lnSpc>
                <a:spcPct val="100000"/>
              </a:lnSpc>
              <a:spcBef>
                <a:spcPts val="600"/>
              </a:spcBef>
              <a:spcAft>
                <a:spcPts val="0"/>
              </a:spcAft>
              <a:buClr>
                <a:schemeClr val="accent2"/>
              </a:buClr>
              <a:buSzPts val="1104"/>
              <a:buFont typeface="Noto Sans Symbols"/>
              <a:buChar char="◼"/>
              <a:defRPr sz="1200" b="0" i="0" u="none" strike="noStrike" cap="none">
                <a:solidFill>
                  <a:schemeClr val="dk2"/>
                </a:solidFill>
                <a:latin typeface="Cabin"/>
                <a:ea typeface="Cabin"/>
                <a:cs typeface="Cabin"/>
                <a:sym typeface="Cabin"/>
              </a:defRPr>
            </a:lvl7pPr>
            <a:lvl8pPr marL="3657600" marR="0" lvl="7" indent="-298703" algn="l" rtl="0">
              <a:lnSpc>
                <a:spcPct val="100000"/>
              </a:lnSpc>
              <a:spcBef>
                <a:spcPts val="600"/>
              </a:spcBef>
              <a:spcAft>
                <a:spcPts val="0"/>
              </a:spcAft>
              <a:buClr>
                <a:schemeClr val="accent2"/>
              </a:buClr>
              <a:buSzPts val="1104"/>
              <a:buFont typeface="Noto Sans Symbols"/>
              <a:buChar char="◼"/>
              <a:defRPr sz="1200" b="0" i="0" u="none" strike="noStrike" cap="none">
                <a:solidFill>
                  <a:schemeClr val="dk2"/>
                </a:solidFill>
                <a:latin typeface="Cabin"/>
                <a:ea typeface="Cabin"/>
                <a:cs typeface="Cabin"/>
                <a:sym typeface="Cabin"/>
              </a:defRPr>
            </a:lvl8pPr>
            <a:lvl9pPr marL="4114800" marR="0" lvl="8" indent="-298703" algn="l" rtl="0">
              <a:lnSpc>
                <a:spcPct val="100000"/>
              </a:lnSpc>
              <a:spcBef>
                <a:spcPts val="600"/>
              </a:spcBef>
              <a:spcAft>
                <a:spcPts val="600"/>
              </a:spcAft>
              <a:buClr>
                <a:schemeClr val="accent2"/>
              </a:buClr>
              <a:buSzPts val="1104"/>
              <a:buFont typeface="Noto Sans Symbols"/>
              <a:buChar char="◼"/>
              <a:defRPr sz="1200" b="0" i="0" u="none" strike="noStrike" cap="none">
                <a:solidFill>
                  <a:schemeClr val="dk2"/>
                </a:solidFill>
                <a:latin typeface="Cabin"/>
                <a:ea typeface="Cabin"/>
                <a:cs typeface="Cabin"/>
                <a:sym typeface="Cabin"/>
              </a:defRPr>
            </a:lvl9pPr>
          </a:lstStyle>
          <a:p>
            <a:endParaRPr/>
          </a:p>
        </p:txBody>
      </p:sp>
      <p:sp>
        <p:nvSpPr>
          <p:cNvPr id="141" name="Google Shape;141;p19"/>
          <p:cNvSpPr txBox="1">
            <a:spLocks noGrp="1"/>
          </p:cNvSpPr>
          <p:nvPr>
            <p:ph type="body" idx="3"/>
          </p:nvPr>
        </p:nvSpPr>
        <p:spPr>
          <a:xfrm>
            <a:off x="6523735" y="2250892"/>
            <a:ext cx="5087100" cy="553500"/>
          </a:xfrm>
          <a:prstGeom prst="rect">
            <a:avLst/>
          </a:prstGeom>
          <a:noFill/>
          <a:ln>
            <a:noFill/>
          </a:ln>
        </p:spPr>
        <p:txBody>
          <a:bodyPr spcFirstLastPara="1" wrap="square" lIns="91425" tIns="45700" rIns="91425" bIns="45700" anchor="b" anchorCtr="0"/>
          <a:lstStyle>
            <a:lvl1pPr marL="457200" marR="0" lvl="0" indent="-228600" algn="l" rtl="0">
              <a:lnSpc>
                <a:spcPct val="100000"/>
              </a:lnSpc>
              <a:spcBef>
                <a:spcPts val="440"/>
              </a:spcBef>
              <a:spcAft>
                <a:spcPts val="0"/>
              </a:spcAft>
              <a:buClr>
                <a:schemeClr val="accent2"/>
              </a:buClr>
              <a:buSzPts val="2024"/>
              <a:buFont typeface="Noto Sans Symbols"/>
              <a:buNone/>
              <a:defRPr sz="2200" b="0" i="0" u="none" strike="noStrike" cap="none">
                <a:solidFill>
                  <a:schemeClr val="accent2"/>
                </a:solidFill>
                <a:latin typeface="Cabin"/>
                <a:ea typeface="Cabin"/>
                <a:cs typeface="Cabin"/>
                <a:sym typeface="Cabin"/>
              </a:defRPr>
            </a:lvl1pPr>
            <a:lvl2pPr marL="914400" marR="0" lvl="1" indent="-228600" algn="l" rtl="0">
              <a:lnSpc>
                <a:spcPct val="100000"/>
              </a:lnSpc>
              <a:spcBef>
                <a:spcPts val="600"/>
              </a:spcBef>
              <a:spcAft>
                <a:spcPts val="0"/>
              </a:spcAft>
              <a:buClr>
                <a:schemeClr val="accent2"/>
              </a:buClr>
              <a:buSzPts val="1840"/>
              <a:buFont typeface="Noto Sans Symbols"/>
              <a:buNone/>
              <a:defRPr sz="2000" b="1" i="0" u="none" strike="noStrike" cap="none">
                <a:solidFill>
                  <a:schemeClr val="dk2"/>
                </a:solidFill>
                <a:latin typeface="Cabin"/>
                <a:ea typeface="Cabin"/>
                <a:cs typeface="Cabin"/>
                <a:sym typeface="Cabin"/>
              </a:defRPr>
            </a:lvl2pPr>
            <a:lvl3pPr marL="1371600" marR="0" lvl="2" indent="-228600" algn="l" rtl="0">
              <a:lnSpc>
                <a:spcPct val="100000"/>
              </a:lnSpc>
              <a:spcBef>
                <a:spcPts val="600"/>
              </a:spcBef>
              <a:spcAft>
                <a:spcPts val="0"/>
              </a:spcAft>
              <a:buClr>
                <a:schemeClr val="accent2"/>
              </a:buClr>
              <a:buSzPts val="1656"/>
              <a:buFont typeface="Noto Sans Symbols"/>
              <a:buNone/>
              <a:defRPr sz="1800" b="1" i="0" u="none" strike="noStrike" cap="none">
                <a:solidFill>
                  <a:schemeClr val="dk2"/>
                </a:solidFill>
                <a:latin typeface="Cabin"/>
                <a:ea typeface="Cabin"/>
                <a:cs typeface="Cabin"/>
                <a:sym typeface="Cabin"/>
              </a:defRPr>
            </a:lvl3pPr>
            <a:lvl4pPr marL="1828800" marR="0" lvl="3" indent="-228600" algn="l" rtl="0">
              <a:lnSpc>
                <a:spcPct val="100000"/>
              </a:lnSpc>
              <a:spcBef>
                <a:spcPts val="600"/>
              </a:spcBef>
              <a:spcAft>
                <a:spcPts val="0"/>
              </a:spcAft>
              <a:buClr>
                <a:schemeClr val="accent2"/>
              </a:buClr>
              <a:buSzPts val="1472"/>
              <a:buFont typeface="Noto Sans Symbols"/>
              <a:buNone/>
              <a:defRPr sz="1600" b="1" i="0" u="none" strike="noStrike" cap="none">
                <a:solidFill>
                  <a:schemeClr val="dk2"/>
                </a:solidFill>
                <a:latin typeface="Cabin"/>
                <a:ea typeface="Cabin"/>
                <a:cs typeface="Cabin"/>
                <a:sym typeface="Cabin"/>
              </a:defRPr>
            </a:lvl4pPr>
            <a:lvl5pPr marL="2286000" marR="0" lvl="4" indent="-228600" algn="l" rtl="0">
              <a:lnSpc>
                <a:spcPct val="100000"/>
              </a:lnSpc>
              <a:spcBef>
                <a:spcPts val="600"/>
              </a:spcBef>
              <a:spcAft>
                <a:spcPts val="0"/>
              </a:spcAft>
              <a:buClr>
                <a:schemeClr val="accent2"/>
              </a:buClr>
              <a:buSzPts val="1472"/>
              <a:buFont typeface="Noto Sans Symbols"/>
              <a:buNone/>
              <a:defRPr sz="1600" b="1" i="0" u="none" strike="noStrike" cap="none">
                <a:solidFill>
                  <a:schemeClr val="dk2"/>
                </a:solidFill>
                <a:latin typeface="Cabin"/>
                <a:ea typeface="Cabin"/>
                <a:cs typeface="Cabin"/>
                <a:sym typeface="Cabin"/>
              </a:defRPr>
            </a:lvl5pPr>
            <a:lvl6pPr marL="2743200" marR="0" lvl="5" indent="-228600" algn="l" rtl="0">
              <a:lnSpc>
                <a:spcPct val="100000"/>
              </a:lnSpc>
              <a:spcBef>
                <a:spcPts val="600"/>
              </a:spcBef>
              <a:spcAft>
                <a:spcPts val="0"/>
              </a:spcAft>
              <a:buClr>
                <a:schemeClr val="accent2"/>
              </a:buClr>
              <a:buSzPts val="1472"/>
              <a:buFont typeface="Noto Sans Symbols"/>
              <a:buNone/>
              <a:defRPr sz="1600" b="1" i="0" u="none" strike="noStrike" cap="none">
                <a:solidFill>
                  <a:schemeClr val="dk2"/>
                </a:solidFill>
                <a:latin typeface="Cabin"/>
                <a:ea typeface="Cabin"/>
                <a:cs typeface="Cabin"/>
                <a:sym typeface="Cabin"/>
              </a:defRPr>
            </a:lvl6pPr>
            <a:lvl7pPr marL="3200400" marR="0" lvl="6" indent="-228600" algn="l" rtl="0">
              <a:lnSpc>
                <a:spcPct val="100000"/>
              </a:lnSpc>
              <a:spcBef>
                <a:spcPts val="600"/>
              </a:spcBef>
              <a:spcAft>
                <a:spcPts val="0"/>
              </a:spcAft>
              <a:buClr>
                <a:schemeClr val="accent2"/>
              </a:buClr>
              <a:buSzPts val="1472"/>
              <a:buFont typeface="Noto Sans Symbols"/>
              <a:buNone/>
              <a:defRPr sz="1600" b="1" i="0" u="none" strike="noStrike" cap="none">
                <a:solidFill>
                  <a:schemeClr val="dk2"/>
                </a:solidFill>
                <a:latin typeface="Cabin"/>
                <a:ea typeface="Cabin"/>
                <a:cs typeface="Cabin"/>
                <a:sym typeface="Cabin"/>
              </a:defRPr>
            </a:lvl7pPr>
            <a:lvl8pPr marL="3657600" marR="0" lvl="7" indent="-228600" algn="l" rtl="0">
              <a:lnSpc>
                <a:spcPct val="100000"/>
              </a:lnSpc>
              <a:spcBef>
                <a:spcPts val="600"/>
              </a:spcBef>
              <a:spcAft>
                <a:spcPts val="0"/>
              </a:spcAft>
              <a:buClr>
                <a:schemeClr val="accent2"/>
              </a:buClr>
              <a:buSzPts val="1472"/>
              <a:buFont typeface="Noto Sans Symbols"/>
              <a:buNone/>
              <a:defRPr sz="1600" b="1" i="0" u="none" strike="noStrike" cap="none">
                <a:solidFill>
                  <a:schemeClr val="dk2"/>
                </a:solidFill>
                <a:latin typeface="Cabin"/>
                <a:ea typeface="Cabin"/>
                <a:cs typeface="Cabin"/>
                <a:sym typeface="Cabin"/>
              </a:defRPr>
            </a:lvl8pPr>
            <a:lvl9pPr marL="4114800" marR="0" lvl="8" indent="-228600" algn="l" rtl="0">
              <a:lnSpc>
                <a:spcPct val="100000"/>
              </a:lnSpc>
              <a:spcBef>
                <a:spcPts val="600"/>
              </a:spcBef>
              <a:spcAft>
                <a:spcPts val="600"/>
              </a:spcAft>
              <a:buClr>
                <a:schemeClr val="accent2"/>
              </a:buClr>
              <a:buSzPts val="1472"/>
              <a:buFont typeface="Noto Sans Symbols"/>
              <a:buNone/>
              <a:defRPr sz="1600" b="1" i="0" u="none" strike="noStrike" cap="none">
                <a:solidFill>
                  <a:schemeClr val="dk2"/>
                </a:solidFill>
                <a:latin typeface="Cabin"/>
                <a:ea typeface="Cabin"/>
                <a:cs typeface="Cabin"/>
                <a:sym typeface="Cabin"/>
              </a:defRPr>
            </a:lvl9pPr>
          </a:lstStyle>
          <a:p>
            <a:endParaRPr/>
          </a:p>
        </p:txBody>
      </p:sp>
      <p:sp>
        <p:nvSpPr>
          <p:cNvPr id="142" name="Google Shape;142;p19"/>
          <p:cNvSpPr txBox="1">
            <a:spLocks noGrp="1"/>
          </p:cNvSpPr>
          <p:nvPr>
            <p:ph type="body" idx="4"/>
          </p:nvPr>
        </p:nvSpPr>
        <p:spPr>
          <a:xfrm>
            <a:off x="6217709" y="2926052"/>
            <a:ext cx="5393100" cy="2934900"/>
          </a:xfrm>
          <a:prstGeom prst="rect">
            <a:avLst/>
          </a:prstGeom>
          <a:noFill/>
          <a:ln>
            <a:noFill/>
          </a:ln>
        </p:spPr>
        <p:txBody>
          <a:bodyPr spcFirstLastPara="1" wrap="square" lIns="91425" tIns="45700" rIns="91425" bIns="45700" anchor="t" anchorCtr="0"/>
          <a:lstStyle>
            <a:lvl1pPr marL="457200" marR="0" lvl="0" indent="-333756" algn="l" rtl="0">
              <a:lnSpc>
                <a:spcPct val="100000"/>
              </a:lnSpc>
              <a:spcBef>
                <a:spcPts val="360"/>
              </a:spcBef>
              <a:spcAft>
                <a:spcPts val="0"/>
              </a:spcAft>
              <a:buClr>
                <a:schemeClr val="accent2"/>
              </a:buClr>
              <a:buSzPts val="1656"/>
              <a:buFont typeface="Noto Sans Symbols"/>
              <a:buChar char="◼"/>
              <a:defRPr sz="1800" b="0" i="0" u="none" strike="noStrike" cap="none">
                <a:solidFill>
                  <a:schemeClr val="dk2"/>
                </a:solidFill>
                <a:latin typeface="Cabin"/>
                <a:ea typeface="Cabin"/>
                <a:cs typeface="Cabin"/>
                <a:sym typeface="Cabin"/>
              </a:defRPr>
            </a:lvl1pPr>
            <a:lvl2pPr marL="914400" marR="0" lvl="1" indent="-322072" algn="l" rtl="0">
              <a:lnSpc>
                <a:spcPct val="100000"/>
              </a:lnSpc>
              <a:spcBef>
                <a:spcPts val="600"/>
              </a:spcBef>
              <a:spcAft>
                <a:spcPts val="0"/>
              </a:spcAft>
              <a:buClr>
                <a:schemeClr val="accent2"/>
              </a:buClr>
              <a:buSzPts val="1472"/>
              <a:buFont typeface="Noto Sans Symbols"/>
              <a:buChar char="◼"/>
              <a:defRPr sz="1600" b="0" i="0" u="none" strike="noStrike" cap="none">
                <a:solidFill>
                  <a:schemeClr val="dk2"/>
                </a:solidFill>
                <a:latin typeface="Cabin"/>
                <a:ea typeface="Cabin"/>
                <a:cs typeface="Cabin"/>
                <a:sym typeface="Cabin"/>
              </a:defRPr>
            </a:lvl2pPr>
            <a:lvl3pPr marL="1371600" marR="0" lvl="2" indent="-310388" algn="l" rtl="0">
              <a:lnSpc>
                <a:spcPct val="100000"/>
              </a:lnSpc>
              <a:spcBef>
                <a:spcPts val="600"/>
              </a:spcBef>
              <a:spcAft>
                <a:spcPts val="0"/>
              </a:spcAft>
              <a:buClr>
                <a:schemeClr val="accent2"/>
              </a:buClr>
              <a:buSzPts val="1288"/>
              <a:buFont typeface="Noto Sans Symbols"/>
              <a:buChar char="◼"/>
              <a:defRPr sz="1400" b="0" i="0" u="none" strike="noStrike" cap="none">
                <a:solidFill>
                  <a:schemeClr val="dk2"/>
                </a:solidFill>
                <a:latin typeface="Cabin"/>
                <a:ea typeface="Cabin"/>
                <a:cs typeface="Cabin"/>
                <a:sym typeface="Cabin"/>
              </a:defRPr>
            </a:lvl3pPr>
            <a:lvl4pPr marL="1828800" marR="0" lvl="3" indent="-298703" algn="l" rtl="0">
              <a:lnSpc>
                <a:spcPct val="100000"/>
              </a:lnSpc>
              <a:spcBef>
                <a:spcPts val="600"/>
              </a:spcBef>
              <a:spcAft>
                <a:spcPts val="0"/>
              </a:spcAft>
              <a:buClr>
                <a:schemeClr val="accent2"/>
              </a:buClr>
              <a:buSzPts val="1104"/>
              <a:buFont typeface="Noto Sans Symbols"/>
              <a:buChar char="◼"/>
              <a:defRPr sz="1200" b="0" i="0" u="none" strike="noStrike" cap="none">
                <a:solidFill>
                  <a:schemeClr val="dk2"/>
                </a:solidFill>
                <a:latin typeface="Cabin"/>
                <a:ea typeface="Cabin"/>
                <a:cs typeface="Cabin"/>
                <a:sym typeface="Cabin"/>
              </a:defRPr>
            </a:lvl4pPr>
            <a:lvl5pPr marL="2286000" marR="0" lvl="4" indent="-298704" algn="l" rtl="0">
              <a:lnSpc>
                <a:spcPct val="100000"/>
              </a:lnSpc>
              <a:spcBef>
                <a:spcPts val="600"/>
              </a:spcBef>
              <a:spcAft>
                <a:spcPts val="0"/>
              </a:spcAft>
              <a:buClr>
                <a:schemeClr val="accent2"/>
              </a:buClr>
              <a:buSzPts val="1104"/>
              <a:buFont typeface="Noto Sans Symbols"/>
              <a:buChar char="◼"/>
              <a:defRPr sz="1200" b="0" i="0" u="none" strike="noStrike" cap="none">
                <a:solidFill>
                  <a:schemeClr val="dk2"/>
                </a:solidFill>
                <a:latin typeface="Cabin"/>
                <a:ea typeface="Cabin"/>
                <a:cs typeface="Cabin"/>
                <a:sym typeface="Cabin"/>
              </a:defRPr>
            </a:lvl5pPr>
            <a:lvl6pPr marL="2743200" marR="0" lvl="5" indent="-298704" algn="l" rtl="0">
              <a:lnSpc>
                <a:spcPct val="100000"/>
              </a:lnSpc>
              <a:spcBef>
                <a:spcPts val="600"/>
              </a:spcBef>
              <a:spcAft>
                <a:spcPts val="0"/>
              </a:spcAft>
              <a:buClr>
                <a:schemeClr val="accent2"/>
              </a:buClr>
              <a:buSzPts val="1104"/>
              <a:buFont typeface="Noto Sans Symbols"/>
              <a:buChar char="◼"/>
              <a:defRPr sz="1200" b="0" i="0" u="none" strike="noStrike" cap="none">
                <a:solidFill>
                  <a:schemeClr val="dk2"/>
                </a:solidFill>
                <a:latin typeface="Cabin"/>
                <a:ea typeface="Cabin"/>
                <a:cs typeface="Cabin"/>
                <a:sym typeface="Cabin"/>
              </a:defRPr>
            </a:lvl6pPr>
            <a:lvl7pPr marL="3200400" marR="0" lvl="6" indent="-298704" algn="l" rtl="0">
              <a:lnSpc>
                <a:spcPct val="100000"/>
              </a:lnSpc>
              <a:spcBef>
                <a:spcPts val="600"/>
              </a:spcBef>
              <a:spcAft>
                <a:spcPts val="0"/>
              </a:spcAft>
              <a:buClr>
                <a:schemeClr val="accent2"/>
              </a:buClr>
              <a:buSzPts val="1104"/>
              <a:buFont typeface="Noto Sans Symbols"/>
              <a:buChar char="◼"/>
              <a:defRPr sz="1200" b="0" i="0" u="none" strike="noStrike" cap="none">
                <a:solidFill>
                  <a:schemeClr val="dk2"/>
                </a:solidFill>
                <a:latin typeface="Cabin"/>
                <a:ea typeface="Cabin"/>
                <a:cs typeface="Cabin"/>
                <a:sym typeface="Cabin"/>
              </a:defRPr>
            </a:lvl7pPr>
            <a:lvl8pPr marL="3657600" marR="0" lvl="7" indent="-298703" algn="l" rtl="0">
              <a:lnSpc>
                <a:spcPct val="100000"/>
              </a:lnSpc>
              <a:spcBef>
                <a:spcPts val="600"/>
              </a:spcBef>
              <a:spcAft>
                <a:spcPts val="0"/>
              </a:spcAft>
              <a:buClr>
                <a:schemeClr val="accent2"/>
              </a:buClr>
              <a:buSzPts val="1104"/>
              <a:buFont typeface="Noto Sans Symbols"/>
              <a:buChar char="◼"/>
              <a:defRPr sz="1200" b="0" i="0" u="none" strike="noStrike" cap="none">
                <a:solidFill>
                  <a:schemeClr val="dk2"/>
                </a:solidFill>
                <a:latin typeface="Cabin"/>
                <a:ea typeface="Cabin"/>
                <a:cs typeface="Cabin"/>
                <a:sym typeface="Cabin"/>
              </a:defRPr>
            </a:lvl8pPr>
            <a:lvl9pPr marL="4114800" marR="0" lvl="8" indent="-298703" algn="l" rtl="0">
              <a:lnSpc>
                <a:spcPct val="100000"/>
              </a:lnSpc>
              <a:spcBef>
                <a:spcPts val="600"/>
              </a:spcBef>
              <a:spcAft>
                <a:spcPts val="600"/>
              </a:spcAft>
              <a:buClr>
                <a:schemeClr val="accent2"/>
              </a:buClr>
              <a:buSzPts val="1104"/>
              <a:buFont typeface="Noto Sans Symbols"/>
              <a:buChar char="◼"/>
              <a:defRPr sz="1200" b="0" i="0" u="none" strike="noStrike" cap="none">
                <a:solidFill>
                  <a:schemeClr val="dk2"/>
                </a:solidFill>
                <a:latin typeface="Cabin"/>
                <a:ea typeface="Cabin"/>
                <a:cs typeface="Cabin"/>
                <a:sym typeface="Cabin"/>
              </a:defRPr>
            </a:lvl9pPr>
          </a:lstStyle>
          <a:p>
            <a:endParaRPr/>
          </a:p>
        </p:txBody>
      </p:sp>
      <p:sp>
        <p:nvSpPr>
          <p:cNvPr id="143" name="Google Shape;143;p19"/>
          <p:cNvSpPr txBox="1">
            <a:spLocks noGrp="1"/>
          </p:cNvSpPr>
          <p:nvPr>
            <p:ph type="dt" idx="10"/>
          </p:nvPr>
        </p:nvSpPr>
        <p:spPr>
          <a:xfrm>
            <a:off x="7605951" y="5956137"/>
            <a:ext cx="2844900" cy="365100"/>
          </a:xfrm>
          <a:prstGeom prst="rect">
            <a:avLst/>
          </a:prstGeom>
          <a:noFill/>
          <a:ln>
            <a:noFill/>
          </a:ln>
        </p:spPr>
        <p:txBody>
          <a:bodyPr spcFirstLastPara="1" wrap="square" lIns="91425" tIns="45700" rIns="91425" bIns="45700" anchor="ctr" anchorCtr="0"/>
          <a:lstStyle>
            <a:lvl1pPr marR="0" lvl="0" algn="r" rtl="0">
              <a:lnSpc>
                <a:spcPct val="100000"/>
              </a:lnSpc>
              <a:spcBef>
                <a:spcPts val="0"/>
              </a:spcBef>
              <a:spcAft>
                <a:spcPts val="0"/>
              </a:spcAft>
              <a:buClr>
                <a:srgbClr val="000000"/>
              </a:buClr>
              <a:buSzPts val="1400"/>
              <a:buFont typeface="Arial"/>
              <a:buNone/>
              <a:defRPr sz="900" b="0" i="0" u="none" strike="noStrike" cap="none">
                <a:solidFill>
                  <a:schemeClr val="accent2"/>
                </a:solidFill>
                <a:latin typeface="Cabin"/>
                <a:ea typeface="Cabin"/>
                <a:cs typeface="Cabin"/>
                <a:sym typeface="Cab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9pPr>
          </a:lstStyle>
          <a:p>
            <a:endParaRPr/>
          </a:p>
        </p:txBody>
      </p:sp>
      <p:sp>
        <p:nvSpPr>
          <p:cNvPr id="144" name="Google Shape;144;p19"/>
          <p:cNvSpPr txBox="1">
            <a:spLocks noGrp="1"/>
          </p:cNvSpPr>
          <p:nvPr>
            <p:ph type="ftr" idx="11"/>
          </p:nvPr>
        </p:nvSpPr>
        <p:spPr>
          <a:xfrm>
            <a:off x="581192" y="5951811"/>
            <a:ext cx="6917100" cy="365100"/>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Clr>
                <a:srgbClr val="000000"/>
              </a:buClr>
              <a:buSzPts val="1400"/>
              <a:buFont typeface="Arial"/>
              <a:buNone/>
              <a:defRPr sz="900" b="0" i="0" u="none" strike="noStrike" cap="none">
                <a:solidFill>
                  <a:schemeClr val="accent2"/>
                </a:solidFill>
                <a:latin typeface="Cabin"/>
                <a:ea typeface="Cabin"/>
                <a:cs typeface="Cabin"/>
                <a:sym typeface="Cab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9pPr>
          </a:lstStyle>
          <a:p>
            <a:endParaRPr/>
          </a:p>
        </p:txBody>
      </p:sp>
      <p:sp>
        <p:nvSpPr>
          <p:cNvPr id="145" name="Google Shape;145;p19"/>
          <p:cNvSpPr txBox="1">
            <a:spLocks noGrp="1"/>
          </p:cNvSpPr>
          <p:nvPr>
            <p:ph type="sldNum" idx="12"/>
          </p:nvPr>
        </p:nvSpPr>
        <p:spPr>
          <a:xfrm>
            <a:off x="10558300" y="5956137"/>
            <a:ext cx="10524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chemeClr val="accent2"/>
                </a:solidFill>
                <a:latin typeface="Cabin"/>
                <a:ea typeface="Cabin"/>
                <a:cs typeface="Cabin"/>
                <a:sym typeface="Cabin"/>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chemeClr val="accent2"/>
                </a:solidFill>
                <a:latin typeface="Cabin"/>
                <a:ea typeface="Cabin"/>
                <a:cs typeface="Cabin"/>
                <a:sym typeface="Cabin"/>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chemeClr val="accent2"/>
                </a:solidFill>
                <a:latin typeface="Cabin"/>
                <a:ea typeface="Cabin"/>
                <a:cs typeface="Cabin"/>
                <a:sym typeface="Cabin"/>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chemeClr val="accent2"/>
                </a:solidFill>
                <a:latin typeface="Cabin"/>
                <a:ea typeface="Cabin"/>
                <a:cs typeface="Cabin"/>
                <a:sym typeface="Cabin"/>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chemeClr val="accent2"/>
                </a:solidFill>
                <a:latin typeface="Cabin"/>
                <a:ea typeface="Cabin"/>
                <a:cs typeface="Cabin"/>
                <a:sym typeface="Cabin"/>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chemeClr val="accent2"/>
                </a:solidFill>
                <a:latin typeface="Cabin"/>
                <a:ea typeface="Cabin"/>
                <a:cs typeface="Cabin"/>
                <a:sym typeface="Cabin"/>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chemeClr val="accent2"/>
                </a:solidFill>
                <a:latin typeface="Cabin"/>
                <a:ea typeface="Cabin"/>
                <a:cs typeface="Cabin"/>
                <a:sym typeface="Cabin"/>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chemeClr val="accent2"/>
                </a:solidFill>
                <a:latin typeface="Cabin"/>
                <a:ea typeface="Cabin"/>
                <a:cs typeface="Cabin"/>
                <a:sym typeface="Cabin"/>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chemeClr val="accent2"/>
                </a:solidFill>
                <a:latin typeface="Cabin"/>
                <a:ea typeface="Cabin"/>
                <a:cs typeface="Cabin"/>
                <a:sym typeface="Cabin"/>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46"/>
        <p:cNvGrpSpPr/>
        <p:nvPr/>
      </p:nvGrpSpPr>
      <p:grpSpPr>
        <a:xfrm>
          <a:off x="0" y="0"/>
          <a:ext cx="0" cy="0"/>
          <a:chOff x="0" y="0"/>
          <a:chExt cx="0" cy="0"/>
        </a:xfrm>
      </p:grpSpPr>
      <p:sp>
        <p:nvSpPr>
          <p:cNvPr id="147" name="Google Shape;147;p20"/>
          <p:cNvSpPr/>
          <p:nvPr/>
        </p:nvSpPr>
        <p:spPr>
          <a:xfrm>
            <a:off x="440683" y="606554"/>
            <a:ext cx="11300100" cy="12588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8" name="Google Shape;148;p20"/>
          <p:cNvSpPr txBox="1">
            <a:spLocks noGrp="1"/>
          </p:cNvSpPr>
          <p:nvPr>
            <p:ph type="title"/>
          </p:nvPr>
        </p:nvSpPr>
        <p:spPr>
          <a:xfrm>
            <a:off x="575894" y="729658"/>
            <a:ext cx="11029500" cy="988200"/>
          </a:xfrm>
          <a:prstGeom prst="rect">
            <a:avLst/>
          </a:prstGeom>
          <a:noFill/>
          <a:ln>
            <a:noFill/>
          </a:ln>
        </p:spPr>
        <p:txBody>
          <a:bodyPr spcFirstLastPara="1" wrap="square" lIns="91425" tIns="45700" rIns="91425" bIns="45700" anchor="b" anchorCtr="0"/>
          <a:lstStyle>
            <a:lvl1pPr marR="0" lvl="0" algn="l" rtl="0">
              <a:lnSpc>
                <a:spcPct val="100000"/>
              </a:lnSpc>
              <a:spcBef>
                <a:spcPts val="0"/>
              </a:spcBef>
              <a:spcAft>
                <a:spcPts val="0"/>
              </a:spcAft>
              <a:buClr>
                <a:schemeClr val="lt1"/>
              </a:buClr>
              <a:buSzPts val="2800"/>
              <a:buFont typeface="Cabin"/>
              <a:buNone/>
              <a:defRPr sz="2800" b="0" i="0" u="none" strike="noStrike" cap="none">
                <a:solidFill>
                  <a:schemeClr val="lt1"/>
                </a:solidFill>
                <a:latin typeface="Cabin"/>
                <a:ea typeface="Cabin"/>
                <a:cs typeface="Cabin"/>
                <a:sym typeface="Cab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9pPr>
          </a:lstStyle>
          <a:p>
            <a:endParaRPr/>
          </a:p>
        </p:txBody>
      </p:sp>
      <p:sp>
        <p:nvSpPr>
          <p:cNvPr id="149" name="Google Shape;149;p20"/>
          <p:cNvSpPr txBox="1">
            <a:spLocks noGrp="1"/>
          </p:cNvSpPr>
          <p:nvPr>
            <p:ph type="dt" idx="10"/>
          </p:nvPr>
        </p:nvSpPr>
        <p:spPr>
          <a:xfrm>
            <a:off x="7605951" y="5956137"/>
            <a:ext cx="2844900" cy="365100"/>
          </a:xfrm>
          <a:prstGeom prst="rect">
            <a:avLst/>
          </a:prstGeom>
          <a:noFill/>
          <a:ln>
            <a:noFill/>
          </a:ln>
        </p:spPr>
        <p:txBody>
          <a:bodyPr spcFirstLastPara="1" wrap="square" lIns="91425" tIns="45700" rIns="91425" bIns="45700" anchor="ctr" anchorCtr="0"/>
          <a:lstStyle>
            <a:lvl1pPr marR="0" lvl="0" algn="r" rtl="0">
              <a:lnSpc>
                <a:spcPct val="100000"/>
              </a:lnSpc>
              <a:spcBef>
                <a:spcPts val="0"/>
              </a:spcBef>
              <a:spcAft>
                <a:spcPts val="0"/>
              </a:spcAft>
              <a:buClr>
                <a:srgbClr val="000000"/>
              </a:buClr>
              <a:buSzPts val="1400"/>
              <a:buFont typeface="Arial"/>
              <a:buNone/>
              <a:defRPr sz="900" b="0" i="0" u="none" strike="noStrike" cap="none">
                <a:solidFill>
                  <a:schemeClr val="accent2"/>
                </a:solidFill>
                <a:latin typeface="Cabin"/>
                <a:ea typeface="Cabin"/>
                <a:cs typeface="Cabin"/>
                <a:sym typeface="Cab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9pPr>
          </a:lstStyle>
          <a:p>
            <a:endParaRPr/>
          </a:p>
        </p:txBody>
      </p:sp>
      <p:sp>
        <p:nvSpPr>
          <p:cNvPr id="150" name="Google Shape;150;p20"/>
          <p:cNvSpPr txBox="1">
            <a:spLocks noGrp="1"/>
          </p:cNvSpPr>
          <p:nvPr>
            <p:ph type="ftr" idx="11"/>
          </p:nvPr>
        </p:nvSpPr>
        <p:spPr>
          <a:xfrm>
            <a:off x="581192" y="5951811"/>
            <a:ext cx="6917100" cy="365100"/>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Clr>
                <a:srgbClr val="000000"/>
              </a:buClr>
              <a:buSzPts val="1400"/>
              <a:buFont typeface="Arial"/>
              <a:buNone/>
              <a:defRPr sz="900" b="0" i="0" u="none" strike="noStrike" cap="none">
                <a:solidFill>
                  <a:schemeClr val="accent2"/>
                </a:solidFill>
                <a:latin typeface="Cabin"/>
                <a:ea typeface="Cabin"/>
                <a:cs typeface="Cabin"/>
                <a:sym typeface="Cab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9pPr>
          </a:lstStyle>
          <a:p>
            <a:endParaRPr/>
          </a:p>
        </p:txBody>
      </p:sp>
      <p:sp>
        <p:nvSpPr>
          <p:cNvPr id="151" name="Google Shape;151;p20"/>
          <p:cNvSpPr txBox="1">
            <a:spLocks noGrp="1"/>
          </p:cNvSpPr>
          <p:nvPr>
            <p:ph type="sldNum" idx="12"/>
          </p:nvPr>
        </p:nvSpPr>
        <p:spPr>
          <a:xfrm>
            <a:off x="10558300" y="5956137"/>
            <a:ext cx="10524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chemeClr val="accent2"/>
                </a:solidFill>
                <a:latin typeface="Cabin"/>
                <a:ea typeface="Cabin"/>
                <a:cs typeface="Cabin"/>
                <a:sym typeface="Cabin"/>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chemeClr val="accent2"/>
                </a:solidFill>
                <a:latin typeface="Cabin"/>
                <a:ea typeface="Cabin"/>
                <a:cs typeface="Cabin"/>
                <a:sym typeface="Cabin"/>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chemeClr val="accent2"/>
                </a:solidFill>
                <a:latin typeface="Cabin"/>
                <a:ea typeface="Cabin"/>
                <a:cs typeface="Cabin"/>
                <a:sym typeface="Cabin"/>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chemeClr val="accent2"/>
                </a:solidFill>
                <a:latin typeface="Cabin"/>
                <a:ea typeface="Cabin"/>
                <a:cs typeface="Cabin"/>
                <a:sym typeface="Cabin"/>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chemeClr val="accent2"/>
                </a:solidFill>
                <a:latin typeface="Cabin"/>
                <a:ea typeface="Cabin"/>
                <a:cs typeface="Cabin"/>
                <a:sym typeface="Cabin"/>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chemeClr val="accent2"/>
                </a:solidFill>
                <a:latin typeface="Cabin"/>
                <a:ea typeface="Cabin"/>
                <a:cs typeface="Cabin"/>
                <a:sym typeface="Cabin"/>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chemeClr val="accent2"/>
                </a:solidFill>
                <a:latin typeface="Cabin"/>
                <a:ea typeface="Cabin"/>
                <a:cs typeface="Cabin"/>
                <a:sym typeface="Cabin"/>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chemeClr val="accent2"/>
                </a:solidFill>
                <a:latin typeface="Cabin"/>
                <a:ea typeface="Cabin"/>
                <a:cs typeface="Cabin"/>
                <a:sym typeface="Cabin"/>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chemeClr val="accent2"/>
                </a:solidFill>
                <a:latin typeface="Cabin"/>
                <a:ea typeface="Cabin"/>
                <a:cs typeface="Cabin"/>
                <a:sym typeface="Cabin"/>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52"/>
        <p:cNvGrpSpPr/>
        <p:nvPr/>
      </p:nvGrpSpPr>
      <p:grpSpPr>
        <a:xfrm>
          <a:off x="0" y="0"/>
          <a:ext cx="0" cy="0"/>
          <a:chOff x="0" y="0"/>
          <a:chExt cx="0" cy="0"/>
        </a:xfrm>
      </p:grpSpPr>
      <p:sp>
        <p:nvSpPr>
          <p:cNvPr id="153" name="Google Shape;153;p21"/>
          <p:cNvSpPr txBox="1">
            <a:spLocks noGrp="1"/>
          </p:cNvSpPr>
          <p:nvPr>
            <p:ph type="dt" idx="10"/>
          </p:nvPr>
        </p:nvSpPr>
        <p:spPr>
          <a:xfrm>
            <a:off x="7605951" y="5956137"/>
            <a:ext cx="2844900" cy="365100"/>
          </a:xfrm>
          <a:prstGeom prst="rect">
            <a:avLst/>
          </a:prstGeom>
          <a:noFill/>
          <a:ln>
            <a:noFill/>
          </a:ln>
        </p:spPr>
        <p:txBody>
          <a:bodyPr spcFirstLastPara="1" wrap="square" lIns="91425" tIns="45700" rIns="91425" bIns="45700" anchor="ctr" anchorCtr="0"/>
          <a:lstStyle>
            <a:lvl1pPr marR="0" lvl="0" algn="r" rtl="0">
              <a:lnSpc>
                <a:spcPct val="100000"/>
              </a:lnSpc>
              <a:spcBef>
                <a:spcPts val="0"/>
              </a:spcBef>
              <a:spcAft>
                <a:spcPts val="0"/>
              </a:spcAft>
              <a:buClr>
                <a:srgbClr val="000000"/>
              </a:buClr>
              <a:buSzPts val="1400"/>
              <a:buFont typeface="Arial"/>
              <a:buNone/>
              <a:defRPr sz="900" b="0" i="0" u="none" strike="noStrike" cap="none">
                <a:solidFill>
                  <a:schemeClr val="accent2"/>
                </a:solidFill>
                <a:latin typeface="Cabin"/>
                <a:ea typeface="Cabin"/>
                <a:cs typeface="Cabin"/>
                <a:sym typeface="Cab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9pPr>
          </a:lstStyle>
          <a:p>
            <a:endParaRPr/>
          </a:p>
        </p:txBody>
      </p:sp>
      <p:sp>
        <p:nvSpPr>
          <p:cNvPr id="154" name="Google Shape;154;p21"/>
          <p:cNvSpPr txBox="1">
            <a:spLocks noGrp="1"/>
          </p:cNvSpPr>
          <p:nvPr>
            <p:ph type="ftr" idx="11"/>
          </p:nvPr>
        </p:nvSpPr>
        <p:spPr>
          <a:xfrm>
            <a:off x="581192" y="5951811"/>
            <a:ext cx="6917100" cy="365100"/>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Clr>
                <a:srgbClr val="000000"/>
              </a:buClr>
              <a:buSzPts val="1400"/>
              <a:buFont typeface="Arial"/>
              <a:buNone/>
              <a:defRPr sz="900" b="0" i="0" u="none" strike="noStrike" cap="none">
                <a:solidFill>
                  <a:schemeClr val="accent2"/>
                </a:solidFill>
                <a:latin typeface="Cabin"/>
                <a:ea typeface="Cabin"/>
                <a:cs typeface="Cabin"/>
                <a:sym typeface="Cab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9pPr>
          </a:lstStyle>
          <a:p>
            <a:endParaRPr/>
          </a:p>
        </p:txBody>
      </p:sp>
      <p:sp>
        <p:nvSpPr>
          <p:cNvPr id="155" name="Google Shape;155;p21"/>
          <p:cNvSpPr txBox="1">
            <a:spLocks noGrp="1"/>
          </p:cNvSpPr>
          <p:nvPr>
            <p:ph type="sldNum" idx="12"/>
          </p:nvPr>
        </p:nvSpPr>
        <p:spPr>
          <a:xfrm>
            <a:off x="10558300" y="5956137"/>
            <a:ext cx="10524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chemeClr val="accent2"/>
                </a:solidFill>
                <a:latin typeface="Cabin"/>
                <a:ea typeface="Cabin"/>
                <a:cs typeface="Cabin"/>
                <a:sym typeface="Cabin"/>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chemeClr val="accent2"/>
                </a:solidFill>
                <a:latin typeface="Cabin"/>
                <a:ea typeface="Cabin"/>
                <a:cs typeface="Cabin"/>
                <a:sym typeface="Cabin"/>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chemeClr val="accent2"/>
                </a:solidFill>
                <a:latin typeface="Cabin"/>
                <a:ea typeface="Cabin"/>
                <a:cs typeface="Cabin"/>
                <a:sym typeface="Cabin"/>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chemeClr val="accent2"/>
                </a:solidFill>
                <a:latin typeface="Cabin"/>
                <a:ea typeface="Cabin"/>
                <a:cs typeface="Cabin"/>
                <a:sym typeface="Cabin"/>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chemeClr val="accent2"/>
                </a:solidFill>
                <a:latin typeface="Cabin"/>
                <a:ea typeface="Cabin"/>
                <a:cs typeface="Cabin"/>
                <a:sym typeface="Cabin"/>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chemeClr val="accent2"/>
                </a:solidFill>
                <a:latin typeface="Cabin"/>
                <a:ea typeface="Cabin"/>
                <a:cs typeface="Cabin"/>
                <a:sym typeface="Cabin"/>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chemeClr val="accent2"/>
                </a:solidFill>
                <a:latin typeface="Cabin"/>
                <a:ea typeface="Cabin"/>
                <a:cs typeface="Cabin"/>
                <a:sym typeface="Cabin"/>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chemeClr val="accent2"/>
                </a:solidFill>
                <a:latin typeface="Cabin"/>
                <a:ea typeface="Cabin"/>
                <a:cs typeface="Cabin"/>
                <a:sym typeface="Cabin"/>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chemeClr val="accent2"/>
                </a:solidFill>
                <a:latin typeface="Cabin"/>
                <a:ea typeface="Cabin"/>
                <a:cs typeface="Cabin"/>
                <a:sym typeface="Cabin"/>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2"/>
        <p:cNvGrpSpPr/>
        <p:nvPr/>
      </p:nvGrpSpPr>
      <p:grpSpPr>
        <a:xfrm>
          <a:off x="0" y="0"/>
          <a:ext cx="0" cy="0"/>
          <a:chOff x="0" y="0"/>
          <a:chExt cx="0" cy="0"/>
        </a:xfrm>
      </p:grpSpPr>
      <p:sp>
        <p:nvSpPr>
          <p:cNvPr id="23" name="Google Shape;23;p3"/>
          <p:cNvSpPr/>
          <p:nvPr/>
        </p:nvSpPr>
        <p:spPr>
          <a:xfrm>
            <a:off x="440286" y="614407"/>
            <a:ext cx="11309338" cy="1189298"/>
          </a:xfrm>
          <a:prstGeom prst="rect">
            <a:avLst/>
          </a:prstGeom>
          <a:solidFill>
            <a:schemeClr val="accent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4" name="Google Shape;24;p3"/>
          <p:cNvSpPr txBox="1">
            <a:spLocks noGrp="1"/>
          </p:cNvSpPr>
          <p:nvPr>
            <p:ph type="title"/>
          </p:nvPr>
        </p:nvSpPr>
        <p:spPr>
          <a:xfrm>
            <a:off x="581192" y="702156"/>
            <a:ext cx="11029616" cy="1013800"/>
          </a:xfrm>
          <a:prstGeom prst="rect">
            <a:avLst/>
          </a:prstGeom>
          <a:noFill/>
          <a:ln>
            <a:noFill/>
          </a:ln>
        </p:spPr>
        <p:txBody>
          <a:bodyPr spcFirstLastPara="1" wrap="square" lIns="91425" tIns="45700" rIns="91425" bIns="45700" anchor="b" anchorCtr="0"/>
          <a:lstStyle>
            <a:lvl1pPr marR="0" lvl="0" algn="l" rtl="0">
              <a:spcBef>
                <a:spcPts val="0"/>
              </a:spcBef>
              <a:spcAft>
                <a:spcPts val="0"/>
              </a:spcAft>
              <a:buClr>
                <a:schemeClr val="lt1"/>
              </a:buClr>
              <a:buSzPts val="2800"/>
              <a:buFont typeface="Cabin"/>
              <a:buNone/>
              <a:defRPr sz="2800" b="0" i="0" u="none" strike="noStrike" cap="none">
                <a:solidFill>
                  <a:schemeClr val="lt1"/>
                </a:solidFill>
                <a:latin typeface="Cabin"/>
                <a:ea typeface="Cabin"/>
                <a:cs typeface="Cabin"/>
                <a:sym typeface="Cabin"/>
              </a:defRPr>
            </a:lvl1pPr>
            <a:lvl2pPr marR="0" lvl="1" algn="l" rtl="0">
              <a:spcBef>
                <a:spcPts val="0"/>
              </a:spcBef>
              <a:spcAft>
                <a:spcPts val="0"/>
              </a:spcAft>
              <a:buSzPts val="1400"/>
              <a:buNone/>
              <a:defRPr sz="1800" b="0" i="0" u="none" strike="noStrike" cap="none">
                <a:solidFill>
                  <a:schemeClr val="dk2"/>
                </a:solidFill>
              </a:defRPr>
            </a:lvl2pPr>
            <a:lvl3pPr marR="0" lvl="2" algn="l" rtl="0">
              <a:spcBef>
                <a:spcPts val="0"/>
              </a:spcBef>
              <a:spcAft>
                <a:spcPts val="0"/>
              </a:spcAft>
              <a:buSzPts val="1400"/>
              <a:buNone/>
              <a:defRPr sz="1800" b="0" i="0" u="none" strike="noStrike" cap="none">
                <a:solidFill>
                  <a:schemeClr val="dk2"/>
                </a:solidFill>
              </a:defRPr>
            </a:lvl3pPr>
            <a:lvl4pPr marR="0" lvl="3" algn="l" rtl="0">
              <a:spcBef>
                <a:spcPts val="0"/>
              </a:spcBef>
              <a:spcAft>
                <a:spcPts val="0"/>
              </a:spcAft>
              <a:buSzPts val="1400"/>
              <a:buNone/>
              <a:defRPr sz="1800" b="0" i="0" u="none" strike="noStrike" cap="none">
                <a:solidFill>
                  <a:schemeClr val="dk2"/>
                </a:solidFill>
              </a:defRPr>
            </a:lvl4pPr>
            <a:lvl5pPr marR="0" lvl="4" algn="l" rtl="0">
              <a:spcBef>
                <a:spcPts val="0"/>
              </a:spcBef>
              <a:spcAft>
                <a:spcPts val="0"/>
              </a:spcAft>
              <a:buSzPts val="1400"/>
              <a:buNone/>
              <a:defRPr sz="1800" b="0" i="0" u="none" strike="noStrike" cap="none">
                <a:solidFill>
                  <a:schemeClr val="dk2"/>
                </a:solidFill>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
        <p:nvSpPr>
          <p:cNvPr id="25" name="Google Shape;25;p3"/>
          <p:cNvSpPr txBox="1">
            <a:spLocks noGrp="1"/>
          </p:cNvSpPr>
          <p:nvPr>
            <p:ph type="body" idx="1"/>
          </p:nvPr>
        </p:nvSpPr>
        <p:spPr>
          <a:xfrm>
            <a:off x="581192" y="2180496"/>
            <a:ext cx="11029615" cy="3678303"/>
          </a:xfrm>
          <a:prstGeom prst="rect">
            <a:avLst/>
          </a:prstGeom>
          <a:noFill/>
          <a:ln>
            <a:noFill/>
          </a:ln>
        </p:spPr>
        <p:txBody>
          <a:bodyPr spcFirstLastPara="1" wrap="square" lIns="91425" tIns="45700" rIns="91425" bIns="45700" anchor="ctr" anchorCtr="0"/>
          <a:lstStyle>
            <a:lvl1pPr marL="457200" marR="0" lvl="0" indent="-333756" algn="l" rtl="0">
              <a:spcBef>
                <a:spcPts val="360"/>
              </a:spcBef>
              <a:spcAft>
                <a:spcPts val="0"/>
              </a:spcAft>
              <a:buClr>
                <a:schemeClr val="accent2"/>
              </a:buClr>
              <a:buSzPts val="1656"/>
              <a:buFont typeface="Noto Sans Symbols"/>
              <a:buChar char="◼"/>
              <a:defRPr sz="1800" b="0" i="0" u="none" strike="noStrike" cap="none">
                <a:solidFill>
                  <a:schemeClr val="dk2"/>
                </a:solidFill>
                <a:latin typeface="Cabin"/>
                <a:ea typeface="Cabin"/>
                <a:cs typeface="Cabin"/>
                <a:sym typeface="Cabin"/>
              </a:defRPr>
            </a:lvl1pPr>
            <a:lvl2pPr marL="914400" marR="0" lvl="1" indent="-322072" algn="l" rtl="0">
              <a:spcBef>
                <a:spcPts val="600"/>
              </a:spcBef>
              <a:spcAft>
                <a:spcPts val="0"/>
              </a:spcAft>
              <a:buClr>
                <a:schemeClr val="accent2"/>
              </a:buClr>
              <a:buSzPts val="1472"/>
              <a:buFont typeface="Noto Sans Symbols"/>
              <a:buChar char="◼"/>
              <a:defRPr sz="1600" b="0" i="0" u="none" strike="noStrike" cap="none">
                <a:solidFill>
                  <a:schemeClr val="dk2"/>
                </a:solidFill>
                <a:latin typeface="Cabin"/>
                <a:ea typeface="Cabin"/>
                <a:cs typeface="Cabin"/>
                <a:sym typeface="Cabin"/>
              </a:defRPr>
            </a:lvl2pPr>
            <a:lvl3pPr marL="1371600" marR="0" lvl="2" indent="-310388" algn="l" rtl="0">
              <a:spcBef>
                <a:spcPts val="600"/>
              </a:spcBef>
              <a:spcAft>
                <a:spcPts val="0"/>
              </a:spcAft>
              <a:buClr>
                <a:schemeClr val="accent2"/>
              </a:buClr>
              <a:buSzPts val="1288"/>
              <a:buFont typeface="Noto Sans Symbols"/>
              <a:buChar char="◼"/>
              <a:defRPr sz="1400" b="0" i="0" u="none" strike="noStrike" cap="none">
                <a:solidFill>
                  <a:schemeClr val="dk2"/>
                </a:solidFill>
                <a:latin typeface="Cabin"/>
                <a:ea typeface="Cabin"/>
                <a:cs typeface="Cabin"/>
                <a:sym typeface="Cabin"/>
              </a:defRPr>
            </a:lvl3pPr>
            <a:lvl4pPr marL="1828800" marR="0" lvl="3" indent="-298703" algn="l" rtl="0">
              <a:spcBef>
                <a:spcPts val="600"/>
              </a:spcBef>
              <a:spcAft>
                <a:spcPts val="0"/>
              </a:spcAft>
              <a:buClr>
                <a:schemeClr val="accent2"/>
              </a:buClr>
              <a:buSzPts val="1104"/>
              <a:buFont typeface="Noto Sans Symbols"/>
              <a:buChar char="◼"/>
              <a:defRPr sz="1200" b="0" i="0" u="none" strike="noStrike" cap="none">
                <a:solidFill>
                  <a:schemeClr val="dk2"/>
                </a:solidFill>
                <a:latin typeface="Cabin"/>
                <a:ea typeface="Cabin"/>
                <a:cs typeface="Cabin"/>
                <a:sym typeface="Cabin"/>
              </a:defRPr>
            </a:lvl4pPr>
            <a:lvl5pPr marL="2286000" marR="0" lvl="4" indent="-298704" algn="l" rtl="0">
              <a:spcBef>
                <a:spcPts val="600"/>
              </a:spcBef>
              <a:spcAft>
                <a:spcPts val="0"/>
              </a:spcAft>
              <a:buClr>
                <a:schemeClr val="accent2"/>
              </a:buClr>
              <a:buSzPts val="1104"/>
              <a:buFont typeface="Noto Sans Symbols"/>
              <a:buChar char="◼"/>
              <a:defRPr sz="1200" b="0" i="0" u="none" strike="noStrike" cap="none">
                <a:solidFill>
                  <a:schemeClr val="dk2"/>
                </a:solidFill>
                <a:latin typeface="Cabin"/>
                <a:ea typeface="Cabin"/>
                <a:cs typeface="Cabin"/>
                <a:sym typeface="Cabin"/>
              </a:defRPr>
            </a:lvl5pPr>
            <a:lvl6pPr marL="2743200" marR="0" lvl="5" indent="-298704" algn="l" rtl="0">
              <a:spcBef>
                <a:spcPts val="600"/>
              </a:spcBef>
              <a:spcAft>
                <a:spcPts val="0"/>
              </a:spcAft>
              <a:buClr>
                <a:schemeClr val="accent2"/>
              </a:buClr>
              <a:buSzPts val="1104"/>
              <a:buFont typeface="Noto Sans Symbols"/>
              <a:buChar char="◼"/>
              <a:defRPr sz="1200" b="0" i="0" u="none" strike="noStrike" cap="none">
                <a:solidFill>
                  <a:schemeClr val="dk2"/>
                </a:solidFill>
                <a:latin typeface="Cabin"/>
                <a:ea typeface="Cabin"/>
                <a:cs typeface="Cabin"/>
                <a:sym typeface="Cabin"/>
              </a:defRPr>
            </a:lvl6pPr>
            <a:lvl7pPr marL="3200400" marR="0" lvl="6" indent="-298704" algn="l" rtl="0">
              <a:spcBef>
                <a:spcPts val="600"/>
              </a:spcBef>
              <a:spcAft>
                <a:spcPts val="0"/>
              </a:spcAft>
              <a:buClr>
                <a:schemeClr val="accent2"/>
              </a:buClr>
              <a:buSzPts val="1104"/>
              <a:buFont typeface="Noto Sans Symbols"/>
              <a:buChar char="◼"/>
              <a:defRPr sz="1200" b="0" i="0" u="none" strike="noStrike" cap="none">
                <a:solidFill>
                  <a:schemeClr val="dk2"/>
                </a:solidFill>
                <a:latin typeface="Cabin"/>
                <a:ea typeface="Cabin"/>
                <a:cs typeface="Cabin"/>
                <a:sym typeface="Cabin"/>
              </a:defRPr>
            </a:lvl7pPr>
            <a:lvl8pPr marL="3657600" marR="0" lvl="7" indent="-298703" algn="l" rtl="0">
              <a:spcBef>
                <a:spcPts val="600"/>
              </a:spcBef>
              <a:spcAft>
                <a:spcPts val="0"/>
              </a:spcAft>
              <a:buClr>
                <a:schemeClr val="accent2"/>
              </a:buClr>
              <a:buSzPts val="1104"/>
              <a:buFont typeface="Noto Sans Symbols"/>
              <a:buChar char="◼"/>
              <a:defRPr sz="1200" b="0" i="0" u="none" strike="noStrike" cap="none">
                <a:solidFill>
                  <a:schemeClr val="dk2"/>
                </a:solidFill>
                <a:latin typeface="Cabin"/>
                <a:ea typeface="Cabin"/>
                <a:cs typeface="Cabin"/>
                <a:sym typeface="Cabin"/>
              </a:defRPr>
            </a:lvl8pPr>
            <a:lvl9pPr marL="4114800" marR="0" lvl="8" indent="-298703" algn="l" rtl="0">
              <a:spcBef>
                <a:spcPts val="600"/>
              </a:spcBef>
              <a:spcAft>
                <a:spcPts val="600"/>
              </a:spcAft>
              <a:buClr>
                <a:schemeClr val="accent2"/>
              </a:buClr>
              <a:buSzPts val="1104"/>
              <a:buFont typeface="Noto Sans Symbols"/>
              <a:buChar char="◼"/>
              <a:defRPr sz="1200" b="0" i="0" u="none" strike="noStrike" cap="none">
                <a:solidFill>
                  <a:schemeClr val="dk2"/>
                </a:solidFill>
                <a:latin typeface="Cabin"/>
                <a:ea typeface="Cabin"/>
                <a:cs typeface="Cabin"/>
                <a:sym typeface="Cabin"/>
              </a:defRPr>
            </a:lvl9pPr>
          </a:lstStyle>
          <a:p>
            <a:endParaRPr/>
          </a:p>
        </p:txBody>
      </p:sp>
      <p:sp>
        <p:nvSpPr>
          <p:cNvPr id="26" name="Google Shape;26;p3"/>
          <p:cNvSpPr txBox="1">
            <a:spLocks noGrp="1"/>
          </p:cNvSpPr>
          <p:nvPr>
            <p:ph type="dt" idx="10"/>
          </p:nvPr>
        </p:nvSpPr>
        <p:spPr>
          <a:xfrm>
            <a:off x="7605951" y="5956137"/>
            <a:ext cx="2844799" cy="365125"/>
          </a:xfrm>
          <a:prstGeom prst="rect">
            <a:avLst/>
          </a:prstGeom>
          <a:noFill/>
          <a:ln>
            <a:noFill/>
          </a:ln>
        </p:spPr>
        <p:txBody>
          <a:bodyPr spcFirstLastPara="1" wrap="square" lIns="91425" tIns="45700" rIns="91425" bIns="45700" anchor="ctr" anchorCtr="0"/>
          <a:lstStyle>
            <a:lvl1pPr marR="0" lvl="0" algn="r" rtl="0">
              <a:spcBef>
                <a:spcPts val="0"/>
              </a:spcBef>
              <a:spcAft>
                <a:spcPts val="0"/>
              </a:spcAft>
              <a:buSzPts val="1400"/>
              <a:buNone/>
              <a:defRPr sz="900">
                <a:solidFill>
                  <a:schemeClr val="accent2"/>
                </a:solidFill>
                <a:latin typeface="Cabin"/>
                <a:ea typeface="Cabin"/>
                <a:cs typeface="Cabin"/>
                <a:sym typeface="Cabin"/>
              </a:defRPr>
            </a:lvl1pPr>
            <a:lvl2pPr marR="0" lvl="1" algn="l" rtl="0">
              <a:spcBef>
                <a:spcPts val="0"/>
              </a:spcBef>
              <a:spcAft>
                <a:spcPts val="0"/>
              </a:spcAft>
              <a:buSzPts val="1400"/>
              <a:buNone/>
              <a:defRPr sz="1800" b="0" i="0" u="none" strike="noStrike" cap="none">
                <a:solidFill>
                  <a:schemeClr val="dk1"/>
                </a:solidFill>
                <a:latin typeface="Cabin"/>
                <a:ea typeface="Cabin"/>
                <a:cs typeface="Cabin"/>
                <a:sym typeface="Cabin"/>
              </a:defRPr>
            </a:lvl2pPr>
            <a:lvl3pPr marR="0" lvl="2" algn="l" rtl="0">
              <a:spcBef>
                <a:spcPts val="0"/>
              </a:spcBef>
              <a:spcAft>
                <a:spcPts val="0"/>
              </a:spcAft>
              <a:buSzPts val="1400"/>
              <a:buNone/>
              <a:defRPr sz="1800" b="0" i="0" u="none" strike="noStrike" cap="none">
                <a:solidFill>
                  <a:schemeClr val="dk1"/>
                </a:solidFill>
                <a:latin typeface="Cabin"/>
                <a:ea typeface="Cabin"/>
                <a:cs typeface="Cabin"/>
                <a:sym typeface="Cabin"/>
              </a:defRPr>
            </a:lvl3pPr>
            <a:lvl4pPr marR="0" lvl="3" algn="l" rtl="0">
              <a:spcBef>
                <a:spcPts val="0"/>
              </a:spcBef>
              <a:spcAft>
                <a:spcPts val="0"/>
              </a:spcAft>
              <a:buSzPts val="1400"/>
              <a:buNone/>
              <a:defRPr sz="1800" b="0" i="0" u="none" strike="noStrike" cap="none">
                <a:solidFill>
                  <a:schemeClr val="dk1"/>
                </a:solidFill>
                <a:latin typeface="Cabin"/>
                <a:ea typeface="Cabin"/>
                <a:cs typeface="Cabin"/>
                <a:sym typeface="Cabin"/>
              </a:defRPr>
            </a:lvl4pPr>
            <a:lvl5pPr marR="0" lvl="4" algn="l" rtl="0">
              <a:spcBef>
                <a:spcPts val="0"/>
              </a:spcBef>
              <a:spcAft>
                <a:spcPts val="0"/>
              </a:spcAft>
              <a:buSzPts val="1400"/>
              <a:buNone/>
              <a:defRPr sz="1800" b="0" i="0" u="none" strike="noStrike" cap="none">
                <a:solidFill>
                  <a:schemeClr val="dk1"/>
                </a:solidFill>
                <a:latin typeface="Cabin"/>
                <a:ea typeface="Cabin"/>
                <a:cs typeface="Cabin"/>
                <a:sym typeface="Cabin"/>
              </a:defRPr>
            </a:lvl5pPr>
            <a:lvl6pPr marR="0" lvl="5" algn="l" rtl="0">
              <a:spcBef>
                <a:spcPts val="0"/>
              </a:spcBef>
              <a:spcAft>
                <a:spcPts val="0"/>
              </a:spcAft>
              <a:buSzPts val="1400"/>
              <a:buNone/>
              <a:defRPr sz="1800" b="0" i="0" u="none" strike="noStrike" cap="none">
                <a:solidFill>
                  <a:schemeClr val="dk1"/>
                </a:solidFill>
                <a:latin typeface="Cabin"/>
                <a:ea typeface="Cabin"/>
                <a:cs typeface="Cabin"/>
                <a:sym typeface="Cabin"/>
              </a:defRPr>
            </a:lvl6pPr>
            <a:lvl7pPr marR="0" lvl="6" algn="l" rtl="0">
              <a:spcBef>
                <a:spcPts val="0"/>
              </a:spcBef>
              <a:spcAft>
                <a:spcPts val="0"/>
              </a:spcAft>
              <a:buSzPts val="1400"/>
              <a:buNone/>
              <a:defRPr sz="1800" b="0" i="0" u="none" strike="noStrike" cap="none">
                <a:solidFill>
                  <a:schemeClr val="dk1"/>
                </a:solidFill>
                <a:latin typeface="Cabin"/>
                <a:ea typeface="Cabin"/>
                <a:cs typeface="Cabin"/>
                <a:sym typeface="Cabin"/>
              </a:defRPr>
            </a:lvl7pPr>
            <a:lvl8pPr marR="0" lvl="7" algn="l" rtl="0">
              <a:spcBef>
                <a:spcPts val="0"/>
              </a:spcBef>
              <a:spcAft>
                <a:spcPts val="0"/>
              </a:spcAft>
              <a:buSzPts val="1400"/>
              <a:buNone/>
              <a:defRPr sz="1800" b="0" i="0" u="none" strike="noStrike" cap="none">
                <a:solidFill>
                  <a:schemeClr val="dk1"/>
                </a:solidFill>
                <a:latin typeface="Cabin"/>
                <a:ea typeface="Cabin"/>
                <a:cs typeface="Cabin"/>
                <a:sym typeface="Cabin"/>
              </a:defRPr>
            </a:lvl8pPr>
            <a:lvl9pPr marR="0" lvl="8" algn="l" rtl="0">
              <a:spcBef>
                <a:spcPts val="0"/>
              </a:spcBef>
              <a:spcAft>
                <a:spcPts val="0"/>
              </a:spcAft>
              <a:buSzPts val="1400"/>
              <a:buNone/>
              <a:defRPr sz="1800" b="0" i="0" u="none" strike="noStrike" cap="none">
                <a:solidFill>
                  <a:schemeClr val="dk1"/>
                </a:solidFill>
                <a:latin typeface="Cabin"/>
                <a:ea typeface="Cabin"/>
                <a:cs typeface="Cabin"/>
                <a:sym typeface="Cabin"/>
              </a:defRPr>
            </a:lvl9pPr>
          </a:lstStyle>
          <a:p>
            <a:endParaRPr/>
          </a:p>
        </p:txBody>
      </p:sp>
      <p:sp>
        <p:nvSpPr>
          <p:cNvPr id="27" name="Google Shape;27;p3"/>
          <p:cNvSpPr txBox="1">
            <a:spLocks noGrp="1"/>
          </p:cNvSpPr>
          <p:nvPr>
            <p:ph type="ftr" idx="11"/>
          </p:nvPr>
        </p:nvSpPr>
        <p:spPr>
          <a:xfrm>
            <a:off x="581192" y="5951811"/>
            <a:ext cx="691721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900" cap="none">
                <a:solidFill>
                  <a:schemeClr val="accent2"/>
                </a:solidFill>
                <a:latin typeface="Cabin"/>
                <a:ea typeface="Cabin"/>
                <a:cs typeface="Cabin"/>
                <a:sym typeface="Cabin"/>
              </a:defRPr>
            </a:lvl1pPr>
            <a:lvl2pPr marR="0" lvl="1" algn="l" rtl="0">
              <a:spcBef>
                <a:spcPts val="0"/>
              </a:spcBef>
              <a:spcAft>
                <a:spcPts val="0"/>
              </a:spcAft>
              <a:buSzPts val="1400"/>
              <a:buNone/>
              <a:defRPr sz="1800" b="0" i="0" u="none" strike="noStrike" cap="none">
                <a:solidFill>
                  <a:schemeClr val="dk1"/>
                </a:solidFill>
                <a:latin typeface="Cabin"/>
                <a:ea typeface="Cabin"/>
                <a:cs typeface="Cabin"/>
                <a:sym typeface="Cabin"/>
              </a:defRPr>
            </a:lvl2pPr>
            <a:lvl3pPr marR="0" lvl="2" algn="l" rtl="0">
              <a:spcBef>
                <a:spcPts val="0"/>
              </a:spcBef>
              <a:spcAft>
                <a:spcPts val="0"/>
              </a:spcAft>
              <a:buSzPts val="1400"/>
              <a:buNone/>
              <a:defRPr sz="1800" b="0" i="0" u="none" strike="noStrike" cap="none">
                <a:solidFill>
                  <a:schemeClr val="dk1"/>
                </a:solidFill>
                <a:latin typeface="Cabin"/>
                <a:ea typeface="Cabin"/>
                <a:cs typeface="Cabin"/>
                <a:sym typeface="Cabin"/>
              </a:defRPr>
            </a:lvl3pPr>
            <a:lvl4pPr marR="0" lvl="3" algn="l" rtl="0">
              <a:spcBef>
                <a:spcPts val="0"/>
              </a:spcBef>
              <a:spcAft>
                <a:spcPts val="0"/>
              </a:spcAft>
              <a:buSzPts val="1400"/>
              <a:buNone/>
              <a:defRPr sz="1800" b="0" i="0" u="none" strike="noStrike" cap="none">
                <a:solidFill>
                  <a:schemeClr val="dk1"/>
                </a:solidFill>
                <a:latin typeface="Cabin"/>
                <a:ea typeface="Cabin"/>
                <a:cs typeface="Cabin"/>
                <a:sym typeface="Cabin"/>
              </a:defRPr>
            </a:lvl4pPr>
            <a:lvl5pPr marR="0" lvl="4" algn="l" rtl="0">
              <a:spcBef>
                <a:spcPts val="0"/>
              </a:spcBef>
              <a:spcAft>
                <a:spcPts val="0"/>
              </a:spcAft>
              <a:buSzPts val="1400"/>
              <a:buNone/>
              <a:defRPr sz="1800" b="0" i="0" u="none" strike="noStrike" cap="none">
                <a:solidFill>
                  <a:schemeClr val="dk1"/>
                </a:solidFill>
                <a:latin typeface="Cabin"/>
                <a:ea typeface="Cabin"/>
                <a:cs typeface="Cabin"/>
                <a:sym typeface="Cabin"/>
              </a:defRPr>
            </a:lvl5pPr>
            <a:lvl6pPr marR="0" lvl="5" algn="l" rtl="0">
              <a:spcBef>
                <a:spcPts val="0"/>
              </a:spcBef>
              <a:spcAft>
                <a:spcPts val="0"/>
              </a:spcAft>
              <a:buSzPts val="1400"/>
              <a:buNone/>
              <a:defRPr sz="1800" b="0" i="0" u="none" strike="noStrike" cap="none">
                <a:solidFill>
                  <a:schemeClr val="dk1"/>
                </a:solidFill>
                <a:latin typeface="Cabin"/>
                <a:ea typeface="Cabin"/>
                <a:cs typeface="Cabin"/>
                <a:sym typeface="Cabin"/>
              </a:defRPr>
            </a:lvl6pPr>
            <a:lvl7pPr marR="0" lvl="6" algn="l" rtl="0">
              <a:spcBef>
                <a:spcPts val="0"/>
              </a:spcBef>
              <a:spcAft>
                <a:spcPts val="0"/>
              </a:spcAft>
              <a:buSzPts val="1400"/>
              <a:buNone/>
              <a:defRPr sz="1800" b="0" i="0" u="none" strike="noStrike" cap="none">
                <a:solidFill>
                  <a:schemeClr val="dk1"/>
                </a:solidFill>
                <a:latin typeface="Cabin"/>
                <a:ea typeface="Cabin"/>
                <a:cs typeface="Cabin"/>
                <a:sym typeface="Cabin"/>
              </a:defRPr>
            </a:lvl7pPr>
            <a:lvl8pPr marR="0" lvl="7" algn="l" rtl="0">
              <a:spcBef>
                <a:spcPts val="0"/>
              </a:spcBef>
              <a:spcAft>
                <a:spcPts val="0"/>
              </a:spcAft>
              <a:buSzPts val="1400"/>
              <a:buNone/>
              <a:defRPr sz="1800" b="0" i="0" u="none" strike="noStrike" cap="none">
                <a:solidFill>
                  <a:schemeClr val="dk1"/>
                </a:solidFill>
                <a:latin typeface="Cabin"/>
                <a:ea typeface="Cabin"/>
                <a:cs typeface="Cabin"/>
                <a:sym typeface="Cabin"/>
              </a:defRPr>
            </a:lvl8pPr>
            <a:lvl9pPr marR="0" lvl="8" algn="l" rtl="0">
              <a:spcBef>
                <a:spcPts val="0"/>
              </a:spcBef>
              <a:spcAft>
                <a:spcPts val="0"/>
              </a:spcAft>
              <a:buSzPts val="1400"/>
              <a:buNone/>
              <a:defRPr sz="1800" b="0" i="0" u="none" strike="noStrike" cap="none">
                <a:solidFill>
                  <a:schemeClr val="dk1"/>
                </a:solidFill>
                <a:latin typeface="Cabin"/>
                <a:ea typeface="Cabin"/>
                <a:cs typeface="Cabin"/>
                <a:sym typeface="Cabin"/>
              </a:defRPr>
            </a:lvl9pPr>
          </a:lstStyle>
          <a:p>
            <a:endParaRPr/>
          </a:p>
        </p:txBody>
      </p:sp>
      <p:sp>
        <p:nvSpPr>
          <p:cNvPr id="28" name="Google Shape;28;p3"/>
          <p:cNvSpPr txBox="1">
            <a:spLocks noGrp="1"/>
          </p:cNvSpPr>
          <p:nvPr>
            <p:ph type="sldNum" idx="12"/>
          </p:nvPr>
        </p:nvSpPr>
        <p:spPr>
          <a:xfrm>
            <a:off x="10558300" y="5956137"/>
            <a:ext cx="1052508"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a:solidFill>
                  <a:schemeClr val="accent2"/>
                </a:solidFill>
                <a:latin typeface="Cabin"/>
                <a:ea typeface="Cabin"/>
                <a:cs typeface="Cabin"/>
                <a:sym typeface="Cabin"/>
              </a:defRPr>
            </a:lvl1pPr>
            <a:lvl2pPr marL="0" marR="0" lvl="1" indent="0" algn="r" rtl="0">
              <a:spcBef>
                <a:spcPts val="0"/>
              </a:spcBef>
              <a:buNone/>
              <a:defRPr sz="900">
                <a:solidFill>
                  <a:schemeClr val="accent2"/>
                </a:solidFill>
                <a:latin typeface="Cabin"/>
                <a:ea typeface="Cabin"/>
                <a:cs typeface="Cabin"/>
                <a:sym typeface="Cabin"/>
              </a:defRPr>
            </a:lvl2pPr>
            <a:lvl3pPr marL="0" marR="0" lvl="2" indent="0" algn="r" rtl="0">
              <a:spcBef>
                <a:spcPts val="0"/>
              </a:spcBef>
              <a:buNone/>
              <a:defRPr sz="900">
                <a:solidFill>
                  <a:schemeClr val="accent2"/>
                </a:solidFill>
                <a:latin typeface="Cabin"/>
                <a:ea typeface="Cabin"/>
                <a:cs typeface="Cabin"/>
                <a:sym typeface="Cabin"/>
              </a:defRPr>
            </a:lvl3pPr>
            <a:lvl4pPr marL="0" marR="0" lvl="3" indent="0" algn="r" rtl="0">
              <a:spcBef>
                <a:spcPts val="0"/>
              </a:spcBef>
              <a:buNone/>
              <a:defRPr sz="900">
                <a:solidFill>
                  <a:schemeClr val="accent2"/>
                </a:solidFill>
                <a:latin typeface="Cabin"/>
                <a:ea typeface="Cabin"/>
                <a:cs typeface="Cabin"/>
                <a:sym typeface="Cabin"/>
              </a:defRPr>
            </a:lvl4pPr>
            <a:lvl5pPr marL="0" marR="0" lvl="4" indent="0" algn="r" rtl="0">
              <a:spcBef>
                <a:spcPts val="0"/>
              </a:spcBef>
              <a:buNone/>
              <a:defRPr sz="900">
                <a:solidFill>
                  <a:schemeClr val="accent2"/>
                </a:solidFill>
                <a:latin typeface="Cabin"/>
                <a:ea typeface="Cabin"/>
                <a:cs typeface="Cabin"/>
                <a:sym typeface="Cabin"/>
              </a:defRPr>
            </a:lvl5pPr>
            <a:lvl6pPr marL="0" marR="0" lvl="5" indent="0" algn="r" rtl="0">
              <a:spcBef>
                <a:spcPts val="0"/>
              </a:spcBef>
              <a:buNone/>
              <a:defRPr sz="900">
                <a:solidFill>
                  <a:schemeClr val="accent2"/>
                </a:solidFill>
                <a:latin typeface="Cabin"/>
                <a:ea typeface="Cabin"/>
                <a:cs typeface="Cabin"/>
                <a:sym typeface="Cabin"/>
              </a:defRPr>
            </a:lvl6pPr>
            <a:lvl7pPr marL="0" marR="0" lvl="6" indent="0" algn="r" rtl="0">
              <a:spcBef>
                <a:spcPts val="0"/>
              </a:spcBef>
              <a:buNone/>
              <a:defRPr sz="900">
                <a:solidFill>
                  <a:schemeClr val="accent2"/>
                </a:solidFill>
                <a:latin typeface="Cabin"/>
                <a:ea typeface="Cabin"/>
                <a:cs typeface="Cabin"/>
                <a:sym typeface="Cabin"/>
              </a:defRPr>
            </a:lvl7pPr>
            <a:lvl8pPr marL="0" marR="0" lvl="7" indent="0" algn="r" rtl="0">
              <a:spcBef>
                <a:spcPts val="0"/>
              </a:spcBef>
              <a:buNone/>
              <a:defRPr sz="900">
                <a:solidFill>
                  <a:schemeClr val="accent2"/>
                </a:solidFill>
                <a:latin typeface="Cabin"/>
                <a:ea typeface="Cabin"/>
                <a:cs typeface="Cabin"/>
                <a:sym typeface="Cabin"/>
              </a:defRPr>
            </a:lvl8pPr>
            <a:lvl9pPr marL="0" marR="0" lvl="8" indent="0" algn="r" rtl="0">
              <a:spcBef>
                <a:spcPts val="0"/>
              </a:spcBef>
              <a:buNone/>
              <a:defRPr sz="900">
                <a:solidFill>
                  <a:schemeClr val="accent2"/>
                </a:solidFill>
                <a:latin typeface="Cabin"/>
                <a:ea typeface="Cabin"/>
                <a:cs typeface="Cabin"/>
                <a:sym typeface="Cabin"/>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56"/>
        <p:cNvGrpSpPr/>
        <p:nvPr/>
      </p:nvGrpSpPr>
      <p:grpSpPr>
        <a:xfrm>
          <a:off x="0" y="0"/>
          <a:ext cx="0" cy="0"/>
          <a:chOff x="0" y="0"/>
          <a:chExt cx="0" cy="0"/>
        </a:xfrm>
      </p:grpSpPr>
      <p:sp>
        <p:nvSpPr>
          <p:cNvPr id="157" name="Google Shape;157;p22"/>
          <p:cNvSpPr txBox="1">
            <a:spLocks noGrp="1"/>
          </p:cNvSpPr>
          <p:nvPr>
            <p:ph type="title"/>
          </p:nvPr>
        </p:nvSpPr>
        <p:spPr>
          <a:xfrm>
            <a:off x="581193" y="4693389"/>
            <a:ext cx="11029500" cy="566700"/>
          </a:xfrm>
          <a:prstGeom prst="rect">
            <a:avLst/>
          </a:prstGeom>
          <a:noFill/>
          <a:ln>
            <a:noFill/>
          </a:ln>
        </p:spPr>
        <p:txBody>
          <a:bodyPr spcFirstLastPara="1" wrap="square" lIns="91425" tIns="45700" rIns="91425" bIns="45700" anchor="b" anchorCtr="0"/>
          <a:lstStyle>
            <a:lvl1pPr marR="0" lvl="0" algn="l" rtl="0">
              <a:lnSpc>
                <a:spcPct val="100000"/>
              </a:lnSpc>
              <a:spcBef>
                <a:spcPts val="0"/>
              </a:spcBef>
              <a:spcAft>
                <a:spcPts val="0"/>
              </a:spcAft>
              <a:buClr>
                <a:schemeClr val="accent1"/>
              </a:buClr>
              <a:buSzPts val="2400"/>
              <a:buFont typeface="Cabin"/>
              <a:buNone/>
              <a:defRPr sz="2400" b="0" i="0" u="none" strike="noStrike" cap="none">
                <a:solidFill>
                  <a:schemeClr val="accent1"/>
                </a:solidFill>
                <a:latin typeface="Cabin"/>
                <a:ea typeface="Cabin"/>
                <a:cs typeface="Cabin"/>
                <a:sym typeface="Cab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9pPr>
          </a:lstStyle>
          <a:p>
            <a:endParaRPr/>
          </a:p>
        </p:txBody>
      </p:sp>
      <p:sp>
        <p:nvSpPr>
          <p:cNvPr id="158" name="Google Shape;158;p22"/>
          <p:cNvSpPr>
            <a:spLocks noGrp="1"/>
          </p:cNvSpPr>
          <p:nvPr>
            <p:ph type="pic" idx="2"/>
          </p:nvPr>
        </p:nvSpPr>
        <p:spPr>
          <a:xfrm>
            <a:off x="447817" y="599725"/>
            <a:ext cx="11290800" cy="3557400"/>
          </a:xfrm>
          <a:prstGeom prst="rect">
            <a:avLst/>
          </a:prstGeom>
          <a:noFill/>
          <a:ln>
            <a:noFill/>
          </a:ln>
        </p:spPr>
        <p:txBody>
          <a:bodyPr spcFirstLastPara="1" wrap="square" lIns="91425" tIns="45700" rIns="91425" bIns="45700" anchor="t" anchorCtr="0"/>
          <a:lstStyle>
            <a:lvl1pPr marR="0" lvl="0" algn="ctr" rtl="0">
              <a:lnSpc>
                <a:spcPct val="100000"/>
              </a:lnSpc>
              <a:spcBef>
                <a:spcPts val="320"/>
              </a:spcBef>
              <a:spcAft>
                <a:spcPts val="0"/>
              </a:spcAft>
              <a:buClr>
                <a:schemeClr val="accent2"/>
              </a:buClr>
              <a:buSzPts val="1472"/>
              <a:buFont typeface="Noto Sans Symbols"/>
              <a:buNone/>
              <a:defRPr sz="1600" b="0" i="0" u="none" strike="noStrike" cap="none">
                <a:solidFill>
                  <a:schemeClr val="dk2"/>
                </a:solidFill>
                <a:latin typeface="Cabin"/>
                <a:ea typeface="Cabin"/>
                <a:cs typeface="Cabin"/>
                <a:sym typeface="Cabin"/>
              </a:defRPr>
            </a:lvl1pPr>
            <a:lvl2pPr marR="0" lvl="1" algn="l" rtl="0">
              <a:lnSpc>
                <a:spcPct val="100000"/>
              </a:lnSpc>
              <a:spcBef>
                <a:spcPts val="600"/>
              </a:spcBef>
              <a:spcAft>
                <a:spcPts val="0"/>
              </a:spcAft>
              <a:buClr>
                <a:schemeClr val="accent2"/>
              </a:buClr>
              <a:buSzPts val="1472"/>
              <a:buFont typeface="Noto Sans Symbols"/>
              <a:buNone/>
              <a:defRPr sz="1600" b="0" i="0" u="none" strike="noStrike" cap="none">
                <a:solidFill>
                  <a:schemeClr val="dk2"/>
                </a:solidFill>
                <a:latin typeface="Cabin"/>
                <a:ea typeface="Cabin"/>
                <a:cs typeface="Cabin"/>
                <a:sym typeface="Cabin"/>
              </a:defRPr>
            </a:lvl2pPr>
            <a:lvl3pPr marR="0" lvl="2" algn="l" rtl="0">
              <a:lnSpc>
                <a:spcPct val="100000"/>
              </a:lnSpc>
              <a:spcBef>
                <a:spcPts val="600"/>
              </a:spcBef>
              <a:spcAft>
                <a:spcPts val="0"/>
              </a:spcAft>
              <a:buClr>
                <a:schemeClr val="accent2"/>
              </a:buClr>
              <a:buSzPts val="1472"/>
              <a:buFont typeface="Noto Sans Symbols"/>
              <a:buNone/>
              <a:defRPr sz="1600" b="0" i="0" u="none" strike="noStrike" cap="none">
                <a:solidFill>
                  <a:schemeClr val="dk2"/>
                </a:solidFill>
                <a:latin typeface="Cabin"/>
                <a:ea typeface="Cabin"/>
                <a:cs typeface="Cabin"/>
                <a:sym typeface="Cabin"/>
              </a:defRPr>
            </a:lvl3pPr>
            <a:lvl4pPr marR="0" lvl="3" algn="l" rtl="0">
              <a:lnSpc>
                <a:spcPct val="100000"/>
              </a:lnSpc>
              <a:spcBef>
                <a:spcPts val="600"/>
              </a:spcBef>
              <a:spcAft>
                <a:spcPts val="0"/>
              </a:spcAft>
              <a:buClr>
                <a:schemeClr val="accent2"/>
              </a:buClr>
              <a:buSzPts val="1472"/>
              <a:buFont typeface="Noto Sans Symbols"/>
              <a:buNone/>
              <a:defRPr sz="1600" b="0" i="0" u="none" strike="noStrike" cap="none">
                <a:solidFill>
                  <a:schemeClr val="dk2"/>
                </a:solidFill>
                <a:latin typeface="Cabin"/>
                <a:ea typeface="Cabin"/>
                <a:cs typeface="Cabin"/>
                <a:sym typeface="Cabin"/>
              </a:defRPr>
            </a:lvl4pPr>
            <a:lvl5pPr marR="0" lvl="4" algn="l" rtl="0">
              <a:lnSpc>
                <a:spcPct val="100000"/>
              </a:lnSpc>
              <a:spcBef>
                <a:spcPts val="600"/>
              </a:spcBef>
              <a:spcAft>
                <a:spcPts val="0"/>
              </a:spcAft>
              <a:buClr>
                <a:schemeClr val="accent2"/>
              </a:buClr>
              <a:buSzPts val="1472"/>
              <a:buFont typeface="Noto Sans Symbols"/>
              <a:buNone/>
              <a:defRPr sz="1600" b="0" i="0" u="none" strike="noStrike" cap="none">
                <a:solidFill>
                  <a:schemeClr val="dk2"/>
                </a:solidFill>
                <a:latin typeface="Cabin"/>
                <a:ea typeface="Cabin"/>
                <a:cs typeface="Cabin"/>
                <a:sym typeface="Cabin"/>
              </a:defRPr>
            </a:lvl5pPr>
            <a:lvl6pPr marR="0" lvl="5" algn="l" rtl="0">
              <a:lnSpc>
                <a:spcPct val="100000"/>
              </a:lnSpc>
              <a:spcBef>
                <a:spcPts val="600"/>
              </a:spcBef>
              <a:spcAft>
                <a:spcPts val="0"/>
              </a:spcAft>
              <a:buClr>
                <a:schemeClr val="accent2"/>
              </a:buClr>
              <a:buSzPts val="1472"/>
              <a:buFont typeface="Noto Sans Symbols"/>
              <a:buNone/>
              <a:defRPr sz="1600" b="0" i="0" u="none" strike="noStrike" cap="none">
                <a:solidFill>
                  <a:schemeClr val="dk2"/>
                </a:solidFill>
                <a:latin typeface="Cabin"/>
                <a:ea typeface="Cabin"/>
                <a:cs typeface="Cabin"/>
                <a:sym typeface="Cabin"/>
              </a:defRPr>
            </a:lvl6pPr>
            <a:lvl7pPr marR="0" lvl="6" algn="l" rtl="0">
              <a:lnSpc>
                <a:spcPct val="100000"/>
              </a:lnSpc>
              <a:spcBef>
                <a:spcPts val="600"/>
              </a:spcBef>
              <a:spcAft>
                <a:spcPts val="0"/>
              </a:spcAft>
              <a:buClr>
                <a:schemeClr val="accent2"/>
              </a:buClr>
              <a:buSzPts val="1472"/>
              <a:buFont typeface="Noto Sans Symbols"/>
              <a:buNone/>
              <a:defRPr sz="1600" b="0" i="0" u="none" strike="noStrike" cap="none">
                <a:solidFill>
                  <a:schemeClr val="dk2"/>
                </a:solidFill>
                <a:latin typeface="Cabin"/>
                <a:ea typeface="Cabin"/>
                <a:cs typeface="Cabin"/>
                <a:sym typeface="Cabin"/>
              </a:defRPr>
            </a:lvl7pPr>
            <a:lvl8pPr marR="0" lvl="7" algn="l" rtl="0">
              <a:lnSpc>
                <a:spcPct val="100000"/>
              </a:lnSpc>
              <a:spcBef>
                <a:spcPts val="600"/>
              </a:spcBef>
              <a:spcAft>
                <a:spcPts val="0"/>
              </a:spcAft>
              <a:buClr>
                <a:schemeClr val="accent2"/>
              </a:buClr>
              <a:buSzPts val="1472"/>
              <a:buFont typeface="Noto Sans Symbols"/>
              <a:buNone/>
              <a:defRPr sz="1600" b="0" i="0" u="none" strike="noStrike" cap="none">
                <a:solidFill>
                  <a:schemeClr val="dk2"/>
                </a:solidFill>
                <a:latin typeface="Cabin"/>
                <a:ea typeface="Cabin"/>
                <a:cs typeface="Cabin"/>
                <a:sym typeface="Cabin"/>
              </a:defRPr>
            </a:lvl8pPr>
            <a:lvl9pPr marR="0" lvl="8" algn="l" rtl="0">
              <a:lnSpc>
                <a:spcPct val="100000"/>
              </a:lnSpc>
              <a:spcBef>
                <a:spcPts val="600"/>
              </a:spcBef>
              <a:spcAft>
                <a:spcPts val="600"/>
              </a:spcAft>
              <a:buClr>
                <a:schemeClr val="accent2"/>
              </a:buClr>
              <a:buSzPts val="1472"/>
              <a:buFont typeface="Noto Sans Symbols"/>
              <a:buNone/>
              <a:defRPr sz="1600" b="0" i="0" u="none" strike="noStrike" cap="none">
                <a:solidFill>
                  <a:schemeClr val="dk2"/>
                </a:solidFill>
                <a:latin typeface="Cabin"/>
                <a:ea typeface="Cabin"/>
                <a:cs typeface="Cabin"/>
                <a:sym typeface="Cabin"/>
              </a:defRPr>
            </a:lvl9pPr>
          </a:lstStyle>
          <a:p>
            <a:endParaRPr/>
          </a:p>
        </p:txBody>
      </p:sp>
      <p:sp>
        <p:nvSpPr>
          <p:cNvPr id="159" name="Google Shape;159;p22"/>
          <p:cNvSpPr txBox="1">
            <a:spLocks noGrp="1"/>
          </p:cNvSpPr>
          <p:nvPr>
            <p:ph type="body" idx="1"/>
          </p:nvPr>
        </p:nvSpPr>
        <p:spPr>
          <a:xfrm>
            <a:off x="581192" y="5260127"/>
            <a:ext cx="11029500" cy="598800"/>
          </a:xfrm>
          <a:prstGeom prst="rect">
            <a:avLst/>
          </a:prstGeom>
          <a:noFill/>
          <a:ln>
            <a:noFill/>
          </a:ln>
        </p:spPr>
        <p:txBody>
          <a:bodyPr spcFirstLastPara="1" wrap="square" lIns="91425" tIns="45700" rIns="91425" bIns="45700" anchor="ctr" anchorCtr="0"/>
          <a:lstStyle>
            <a:lvl1pPr marL="457200" marR="0" lvl="0" indent="-228600" algn="l" rtl="0">
              <a:lnSpc>
                <a:spcPct val="100000"/>
              </a:lnSpc>
              <a:spcBef>
                <a:spcPts val="240"/>
              </a:spcBef>
              <a:spcAft>
                <a:spcPts val="0"/>
              </a:spcAft>
              <a:buClr>
                <a:schemeClr val="accent2"/>
              </a:buClr>
              <a:buSzPts val="1104"/>
              <a:buFont typeface="Noto Sans Symbols"/>
              <a:buNone/>
              <a:defRPr sz="1200" b="0" i="0" u="none" strike="noStrike" cap="none">
                <a:solidFill>
                  <a:schemeClr val="dk2"/>
                </a:solidFill>
                <a:latin typeface="Cabin"/>
                <a:ea typeface="Cabin"/>
                <a:cs typeface="Cabin"/>
                <a:sym typeface="Cabin"/>
              </a:defRPr>
            </a:lvl1pPr>
            <a:lvl2pPr marL="914400" marR="0" lvl="1" indent="-228600" algn="l" rtl="0">
              <a:lnSpc>
                <a:spcPct val="100000"/>
              </a:lnSpc>
              <a:spcBef>
                <a:spcPts val="600"/>
              </a:spcBef>
              <a:spcAft>
                <a:spcPts val="0"/>
              </a:spcAft>
              <a:buClr>
                <a:schemeClr val="accent2"/>
              </a:buClr>
              <a:buSzPts val="1104"/>
              <a:buFont typeface="Noto Sans Symbols"/>
              <a:buNone/>
              <a:defRPr sz="1200" b="0" i="0" u="none" strike="noStrike" cap="none">
                <a:solidFill>
                  <a:schemeClr val="dk2"/>
                </a:solidFill>
                <a:latin typeface="Cabin"/>
                <a:ea typeface="Cabin"/>
                <a:cs typeface="Cabin"/>
                <a:sym typeface="Cabin"/>
              </a:defRPr>
            </a:lvl2pPr>
            <a:lvl3pPr marL="1371600" marR="0" lvl="2" indent="-228600" algn="l" rtl="0">
              <a:lnSpc>
                <a:spcPct val="100000"/>
              </a:lnSpc>
              <a:spcBef>
                <a:spcPts val="600"/>
              </a:spcBef>
              <a:spcAft>
                <a:spcPts val="0"/>
              </a:spcAft>
              <a:buClr>
                <a:schemeClr val="accent2"/>
              </a:buClr>
              <a:buSzPts val="920"/>
              <a:buFont typeface="Noto Sans Symbols"/>
              <a:buNone/>
              <a:defRPr sz="1000" b="0" i="0" u="none" strike="noStrike" cap="none">
                <a:solidFill>
                  <a:schemeClr val="dk2"/>
                </a:solidFill>
                <a:latin typeface="Cabin"/>
                <a:ea typeface="Cabin"/>
                <a:cs typeface="Cabin"/>
                <a:sym typeface="Cabin"/>
              </a:defRPr>
            </a:lvl3pPr>
            <a:lvl4pPr marL="1828800" marR="0" lvl="3" indent="-228600" algn="l" rtl="0">
              <a:lnSpc>
                <a:spcPct val="100000"/>
              </a:lnSpc>
              <a:spcBef>
                <a:spcPts val="600"/>
              </a:spcBef>
              <a:spcAft>
                <a:spcPts val="0"/>
              </a:spcAft>
              <a:buClr>
                <a:schemeClr val="accent2"/>
              </a:buClr>
              <a:buSzPts val="828"/>
              <a:buFont typeface="Noto Sans Symbols"/>
              <a:buNone/>
              <a:defRPr sz="900" b="0" i="0" u="none" strike="noStrike" cap="none">
                <a:solidFill>
                  <a:schemeClr val="dk2"/>
                </a:solidFill>
                <a:latin typeface="Cabin"/>
                <a:ea typeface="Cabin"/>
                <a:cs typeface="Cabin"/>
                <a:sym typeface="Cabin"/>
              </a:defRPr>
            </a:lvl4pPr>
            <a:lvl5pPr marL="2286000" marR="0" lvl="4" indent="-228600" algn="l" rtl="0">
              <a:lnSpc>
                <a:spcPct val="100000"/>
              </a:lnSpc>
              <a:spcBef>
                <a:spcPts val="600"/>
              </a:spcBef>
              <a:spcAft>
                <a:spcPts val="0"/>
              </a:spcAft>
              <a:buClr>
                <a:schemeClr val="accent2"/>
              </a:buClr>
              <a:buSzPts val="828"/>
              <a:buFont typeface="Noto Sans Symbols"/>
              <a:buNone/>
              <a:defRPr sz="900" b="0" i="0" u="none" strike="noStrike" cap="none">
                <a:solidFill>
                  <a:schemeClr val="dk2"/>
                </a:solidFill>
                <a:latin typeface="Cabin"/>
                <a:ea typeface="Cabin"/>
                <a:cs typeface="Cabin"/>
                <a:sym typeface="Cabin"/>
              </a:defRPr>
            </a:lvl5pPr>
            <a:lvl6pPr marL="2743200" marR="0" lvl="5" indent="-228600" algn="l" rtl="0">
              <a:lnSpc>
                <a:spcPct val="100000"/>
              </a:lnSpc>
              <a:spcBef>
                <a:spcPts val="600"/>
              </a:spcBef>
              <a:spcAft>
                <a:spcPts val="0"/>
              </a:spcAft>
              <a:buClr>
                <a:schemeClr val="accent2"/>
              </a:buClr>
              <a:buSzPts val="828"/>
              <a:buFont typeface="Noto Sans Symbols"/>
              <a:buNone/>
              <a:defRPr sz="900" b="0" i="0" u="none" strike="noStrike" cap="none">
                <a:solidFill>
                  <a:schemeClr val="dk2"/>
                </a:solidFill>
                <a:latin typeface="Cabin"/>
                <a:ea typeface="Cabin"/>
                <a:cs typeface="Cabin"/>
                <a:sym typeface="Cabin"/>
              </a:defRPr>
            </a:lvl6pPr>
            <a:lvl7pPr marL="3200400" marR="0" lvl="6" indent="-228600" algn="l" rtl="0">
              <a:lnSpc>
                <a:spcPct val="100000"/>
              </a:lnSpc>
              <a:spcBef>
                <a:spcPts val="600"/>
              </a:spcBef>
              <a:spcAft>
                <a:spcPts val="0"/>
              </a:spcAft>
              <a:buClr>
                <a:schemeClr val="accent2"/>
              </a:buClr>
              <a:buSzPts val="828"/>
              <a:buFont typeface="Noto Sans Symbols"/>
              <a:buNone/>
              <a:defRPr sz="900" b="0" i="0" u="none" strike="noStrike" cap="none">
                <a:solidFill>
                  <a:schemeClr val="dk2"/>
                </a:solidFill>
                <a:latin typeface="Cabin"/>
                <a:ea typeface="Cabin"/>
                <a:cs typeface="Cabin"/>
                <a:sym typeface="Cabin"/>
              </a:defRPr>
            </a:lvl7pPr>
            <a:lvl8pPr marL="3657600" marR="0" lvl="7" indent="-228600" algn="l" rtl="0">
              <a:lnSpc>
                <a:spcPct val="100000"/>
              </a:lnSpc>
              <a:spcBef>
                <a:spcPts val="600"/>
              </a:spcBef>
              <a:spcAft>
                <a:spcPts val="0"/>
              </a:spcAft>
              <a:buClr>
                <a:schemeClr val="accent2"/>
              </a:buClr>
              <a:buSzPts val="828"/>
              <a:buFont typeface="Noto Sans Symbols"/>
              <a:buNone/>
              <a:defRPr sz="900" b="0" i="0" u="none" strike="noStrike" cap="none">
                <a:solidFill>
                  <a:schemeClr val="dk2"/>
                </a:solidFill>
                <a:latin typeface="Cabin"/>
                <a:ea typeface="Cabin"/>
                <a:cs typeface="Cabin"/>
                <a:sym typeface="Cabin"/>
              </a:defRPr>
            </a:lvl8pPr>
            <a:lvl9pPr marL="4114800" marR="0" lvl="8" indent="-228600" algn="l" rtl="0">
              <a:lnSpc>
                <a:spcPct val="100000"/>
              </a:lnSpc>
              <a:spcBef>
                <a:spcPts val="600"/>
              </a:spcBef>
              <a:spcAft>
                <a:spcPts val="600"/>
              </a:spcAft>
              <a:buClr>
                <a:schemeClr val="accent2"/>
              </a:buClr>
              <a:buSzPts val="828"/>
              <a:buFont typeface="Noto Sans Symbols"/>
              <a:buNone/>
              <a:defRPr sz="900" b="0" i="0" u="none" strike="noStrike" cap="none">
                <a:solidFill>
                  <a:schemeClr val="dk2"/>
                </a:solidFill>
                <a:latin typeface="Cabin"/>
                <a:ea typeface="Cabin"/>
                <a:cs typeface="Cabin"/>
                <a:sym typeface="Cabin"/>
              </a:defRPr>
            </a:lvl9pPr>
          </a:lstStyle>
          <a:p>
            <a:endParaRPr/>
          </a:p>
        </p:txBody>
      </p:sp>
      <p:sp>
        <p:nvSpPr>
          <p:cNvPr id="160" name="Google Shape;160;p22"/>
          <p:cNvSpPr txBox="1">
            <a:spLocks noGrp="1"/>
          </p:cNvSpPr>
          <p:nvPr>
            <p:ph type="dt" idx="10"/>
          </p:nvPr>
        </p:nvSpPr>
        <p:spPr>
          <a:xfrm>
            <a:off x="7605951" y="5956137"/>
            <a:ext cx="2844900" cy="365100"/>
          </a:xfrm>
          <a:prstGeom prst="rect">
            <a:avLst/>
          </a:prstGeom>
          <a:noFill/>
          <a:ln>
            <a:noFill/>
          </a:ln>
        </p:spPr>
        <p:txBody>
          <a:bodyPr spcFirstLastPara="1" wrap="square" lIns="91425" tIns="45700" rIns="91425" bIns="45700" anchor="ctr" anchorCtr="0"/>
          <a:lstStyle>
            <a:lvl1pPr marR="0" lvl="0" algn="r" rtl="0">
              <a:lnSpc>
                <a:spcPct val="100000"/>
              </a:lnSpc>
              <a:spcBef>
                <a:spcPts val="0"/>
              </a:spcBef>
              <a:spcAft>
                <a:spcPts val="0"/>
              </a:spcAft>
              <a:buClr>
                <a:srgbClr val="000000"/>
              </a:buClr>
              <a:buSzPts val="1400"/>
              <a:buFont typeface="Arial"/>
              <a:buNone/>
              <a:defRPr sz="900" b="0" i="0" u="none" strike="noStrike" cap="none">
                <a:solidFill>
                  <a:schemeClr val="accent2"/>
                </a:solidFill>
                <a:latin typeface="Cabin"/>
                <a:ea typeface="Cabin"/>
                <a:cs typeface="Cabin"/>
                <a:sym typeface="Cab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9pPr>
          </a:lstStyle>
          <a:p>
            <a:endParaRPr/>
          </a:p>
        </p:txBody>
      </p:sp>
      <p:sp>
        <p:nvSpPr>
          <p:cNvPr id="161" name="Google Shape;161;p22"/>
          <p:cNvSpPr txBox="1">
            <a:spLocks noGrp="1"/>
          </p:cNvSpPr>
          <p:nvPr>
            <p:ph type="ftr" idx="11"/>
          </p:nvPr>
        </p:nvSpPr>
        <p:spPr>
          <a:xfrm>
            <a:off x="581192" y="5951811"/>
            <a:ext cx="6917100" cy="365100"/>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Clr>
                <a:srgbClr val="000000"/>
              </a:buClr>
              <a:buSzPts val="1400"/>
              <a:buFont typeface="Arial"/>
              <a:buNone/>
              <a:defRPr sz="900" b="0" i="0" u="none" strike="noStrike" cap="none">
                <a:solidFill>
                  <a:schemeClr val="accent2"/>
                </a:solidFill>
                <a:latin typeface="Cabin"/>
                <a:ea typeface="Cabin"/>
                <a:cs typeface="Cabin"/>
                <a:sym typeface="Cab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9pPr>
          </a:lstStyle>
          <a:p>
            <a:endParaRPr/>
          </a:p>
        </p:txBody>
      </p:sp>
      <p:sp>
        <p:nvSpPr>
          <p:cNvPr id="162" name="Google Shape;162;p22"/>
          <p:cNvSpPr txBox="1">
            <a:spLocks noGrp="1"/>
          </p:cNvSpPr>
          <p:nvPr>
            <p:ph type="sldNum" idx="12"/>
          </p:nvPr>
        </p:nvSpPr>
        <p:spPr>
          <a:xfrm>
            <a:off x="10558300" y="5956137"/>
            <a:ext cx="10524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chemeClr val="accent2"/>
                </a:solidFill>
                <a:latin typeface="Cabin"/>
                <a:ea typeface="Cabin"/>
                <a:cs typeface="Cabin"/>
                <a:sym typeface="Cabin"/>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chemeClr val="accent2"/>
                </a:solidFill>
                <a:latin typeface="Cabin"/>
                <a:ea typeface="Cabin"/>
                <a:cs typeface="Cabin"/>
                <a:sym typeface="Cabin"/>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chemeClr val="accent2"/>
                </a:solidFill>
                <a:latin typeface="Cabin"/>
                <a:ea typeface="Cabin"/>
                <a:cs typeface="Cabin"/>
                <a:sym typeface="Cabin"/>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chemeClr val="accent2"/>
                </a:solidFill>
                <a:latin typeface="Cabin"/>
                <a:ea typeface="Cabin"/>
                <a:cs typeface="Cabin"/>
                <a:sym typeface="Cabin"/>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chemeClr val="accent2"/>
                </a:solidFill>
                <a:latin typeface="Cabin"/>
                <a:ea typeface="Cabin"/>
                <a:cs typeface="Cabin"/>
                <a:sym typeface="Cabin"/>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chemeClr val="accent2"/>
                </a:solidFill>
                <a:latin typeface="Cabin"/>
                <a:ea typeface="Cabin"/>
                <a:cs typeface="Cabin"/>
                <a:sym typeface="Cabin"/>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chemeClr val="accent2"/>
                </a:solidFill>
                <a:latin typeface="Cabin"/>
                <a:ea typeface="Cabin"/>
                <a:cs typeface="Cabin"/>
                <a:sym typeface="Cabin"/>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chemeClr val="accent2"/>
                </a:solidFill>
                <a:latin typeface="Cabin"/>
                <a:ea typeface="Cabin"/>
                <a:cs typeface="Cabin"/>
                <a:sym typeface="Cabin"/>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chemeClr val="accent2"/>
                </a:solidFill>
                <a:latin typeface="Cabin"/>
                <a:ea typeface="Cabin"/>
                <a:cs typeface="Cabin"/>
                <a:sym typeface="Cabin"/>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63"/>
        <p:cNvGrpSpPr/>
        <p:nvPr/>
      </p:nvGrpSpPr>
      <p:grpSpPr>
        <a:xfrm>
          <a:off x="0" y="0"/>
          <a:ext cx="0" cy="0"/>
          <a:chOff x="0" y="0"/>
          <a:chExt cx="0" cy="0"/>
        </a:xfrm>
      </p:grpSpPr>
      <p:sp>
        <p:nvSpPr>
          <p:cNvPr id="164" name="Google Shape;164;p23"/>
          <p:cNvSpPr/>
          <p:nvPr/>
        </p:nvSpPr>
        <p:spPr>
          <a:xfrm>
            <a:off x="440286" y="614407"/>
            <a:ext cx="11309400" cy="11892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5" name="Google Shape;165;p23"/>
          <p:cNvSpPr txBox="1">
            <a:spLocks noGrp="1"/>
          </p:cNvSpPr>
          <p:nvPr>
            <p:ph type="title"/>
          </p:nvPr>
        </p:nvSpPr>
        <p:spPr>
          <a:xfrm>
            <a:off x="581192" y="702156"/>
            <a:ext cx="11029500" cy="1013700"/>
          </a:xfrm>
          <a:prstGeom prst="rect">
            <a:avLst/>
          </a:prstGeom>
          <a:noFill/>
          <a:ln>
            <a:noFill/>
          </a:ln>
        </p:spPr>
        <p:txBody>
          <a:bodyPr spcFirstLastPara="1" wrap="square" lIns="91425" tIns="45700" rIns="91425" bIns="45700" anchor="b" anchorCtr="0"/>
          <a:lstStyle>
            <a:lvl1pPr marR="0" lvl="0" algn="l" rtl="0">
              <a:lnSpc>
                <a:spcPct val="100000"/>
              </a:lnSpc>
              <a:spcBef>
                <a:spcPts val="0"/>
              </a:spcBef>
              <a:spcAft>
                <a:spcPts val="0"/>
              </a:spcAft>
              <a:buClr>
                <a:schemeClr val="lt1"/>
              </a:buClr>
              <a:buSzPts val="2800"/>
              <a:buFont typeface="Cabin"/>
              <a:buNone/>
              <a:defRPr sz="2800" b="0" i="0" u="none" strike="noStrike" cap="none">
                <a:solidFill>
                  <a:schemeClr val="lt1"/>
                </a:solidFill>
                <a:latin typeface="Cabin"/>
                <a:ea typeface="Cabin"/>
                <a:cs typeface="Cabin"/>
                <a:sym typeface="Cab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9pPr>
          </a:lstStyle>
          <a:p>
            <a:endParaRPr/>
          </a:p>
        </p:txBody>
      </p:sp>
      <p:sp>
        <p:nvSpPr>
          <p:cNvPr id="166" name="Google Shape;166;p23"/>
          <p:cNvSpPr txBox="1">
            <a:spLocks noGrp="1"/>
          </p:cNvSpPr>
          <p:nvPr>
            <p:ph type="body" idx="1"/>
          </p:nvPr>
        </p:nvSpPr>
        <p:spPr>
          <a:xfrm rot="5400000">
            <a:off x="4334608" y="-1417297"/>
            <a:ext cx="3522900" cy="11029500"/>
          </a:xfrm>
          <a:prstGeom prst="rect">
            <a:avLst/>
          </a:prstGeom>
          <a:noFill/>
          <a:ln>
            <a:noFill/>
          </a:ln>
        </p:spPr>
        <p:txBody>
          <a:bodyPr spcFirstLastPara="1" wrap="square" lIns="91425" tIns="45700" rIns="91425" bIns="45700" anchor="t" anchorCtr="0"/>
          <a:lstStyle>
            <a:lvl1pPr marL="457200" marR="0" lvl="0" indent="-333756" algn="l" rtl="0">
              <a:lnSpc>
                <a:spcPct val="100000"/>
              </a:lnSpc>
              <a:spcBef>
                <a:spcPts val="360"/>
              </a:spcBef>
              <a:spcAft>
                <a:spcPts val="0"/>
              </a:spcAft>
              <a:buClr>
                <a:schemeClr val="accent2"/>
              </a:buClr>
              <a:buSzPts val="1656"/>
              <a:buFont typeface="Noto Sans Symbols"/>
              <a:buChar char="◼"/>
              <a:defRPr sz="1800" b="0" i="0" u="none" strike="noStrike" cap="none">
                <a:solidFill>
                  <a:schemeClr val="dk2"/>
                </a:solidFill>
                <a:latin typeface="Cabin"/>
                <a:ea typeface="Cabin"/>
                <a:cs typeface="Cabin"/>
                <a:sym typeface="Cabin"/>
              </a:defRPr>
            </a:lvl1pPr>
            <a:lvl2pPr marL="914400" marR="0" lvl="1" indent="-322072" algn="l" rtl="0">
              <a:lnSpc>
                <a:spcPct val="100000"/>
              </a:lnSpc>
              <a:spcBef>
                <a:spcPts val="600"/>
              </a:spcBef>
              <a:spcAft>
                <a:spcPts val="0"/>
              </a:spcAft>
              <a:buClr>
                <a:schemeClr val="accent2"/>
              </a:buClr>
              <a:buSzPts val="1472"/>
              <a:buFont typeface="Noto Sans Symbols"/>
              <a:buChar char="◼"/>
              <a:defRPr sz="1600" b="0" i="0" u="none" strike="noStrike" cap="none">
                <a:solidFill>
                  <a:schemeClr val="dk2"/>
                </a:solidFill>
                <a:latin typeface="Cabin"/>
                <a:ea typeface="Cabin"/>
                <a:cs typeface="Cabin"/>
                <a:sym typeface="Cabin"/>
              </a:defRPr>
            </a:lvl2pPr>
            <a:lvl3pPr marL="1371600" marR="0" lvl="2" indent="-310388" algn="l" rtl="0">
              <a:lnSpc>
                <a:spcPct val="100000"/>
              </a:lnSpc>
              <a:spcBef>
                <a:spcPts val="600"/>
              </a:spcBef>
              <a:spcAft>
                <a:spcPts val="0"/>
              </a:spcAft>
              <a:buClr>
                <a:schemeClr val="accent2"/>
              </a:buClr>
              <a:buSzPts val="1288"/>
              <a:buFont typeface="Noto Sans Symbols"/>
              <a:buChar char="◼"/>
              <a:defRPr sz="1400" b="0" i="0" u="none" strike="noStrike" cap="none">
                <a:solidFill>
                  <a:schemeClr val="dk2"/>
                </a:solidFill>
                <a:latin typeface="Cabin"/>
                <a:ea typeface="Cabin"/>
                <a:cs typeface="Cabin"/>
                <a:sym typeface="Cabin"/>
              </a:defRPr>
            </a:lvl3pPr>
            <a:lvl4pPr marL="1828800" marR="0" lvl="3" indent="-298703" algn="l" rtl="0">
              <a:lnSpc>
                <a:spcPct val="100000"/>
              </a:lnSpc>
              <a:spcBef>
                <a:spcPts val="600"/>
              </a:spcBef>
              <a:spcAft>
                <a:spcPts val="0"/>
              </a:spcAft>
              <a:buClr>
                <a:schemeClr val="accent2"/>
              </a:buClr>
              <a:buSzPts val="1104"/>
              <a:buFont typeface="Noto Sans Symbols"/>
              <a:buChar char="◼"/>
              <a:defRPr sz="1200" b="0" i="0" u="none" strike="noStrike" cap="none">
                <a:solidFill>
                  <a:schemeClr val="dk2"/>
                </a:solidFill>
                <a:latin typeface="Cabin"/>
                <a:ea typeface="Cabin"/>
                <a:cs typeface="Cabin"/>
                <a:sym typeface="Cabin"/>
              </a:defRPr>
            </a:lvl4pPr>
            <a:lvl5pPr marL="2286000" marR="0" lvl="4" indent="-298704" algn="l" rtl="0">
              <a:lnSpc>
                <a:spcPct val="100000"/>
              </a:lnSpc>
              <a:spcBef>
                <a:spcPts val="600"/>
              </a:spcBef>
              <a:spcAft>
                <a:spcPts val="0"/>
              </a:spcAft>
              <a:buClr>
                <a:schemeClr val="accent2"/>
              </a:buClr>
              <a:buSzPts val="1104"/>
              <a:buFont typeface="Noto Sans Symbols"/>
              <a:buChar char="◼"/>
              <a:defRPr sz="1200" b="0" i="0" u="none" strike="noStrike" cap="none">
                <a:solidFill>
                  <a:schemeClr val="dk2"/>
                </a:solidFill>
                <a:latin typeface="Cabin"/>
                <a:ea typeface="Cabin"/>
                <a:cs typeface="Cabin"/>
                <a:sym typeface="Cabin"/>
              </a:defRPr>
            </a:lvl5pPr>
            <a:lvl6pPr marL="2743200" marR="0" lvl="5" indent="-298704" algn="l" rtl="0">
              <a:lnSpc>
                <a:spcPct val="100000"/>
              </a:lnSpc>
              <a:spcBef>
                <a:spcPts val="600"/>
              </a:spcBef>
              <a:spcAft>
                <a:spcPts val="0"/>
              </a:spcAft>
              <a:buClr>
                <a:schemeClr val="accent2"/>
              </a:buClr>
              <a:buSzPts val="1104"/>
              <a:buFont typeface="Noto Sans Symbols"/>
              <a:buChar char="◼"/>
              <a:defRPr sz="1200" b="0" i="0" u="none" strike="noStrike" cap="none">
                <a:solidFill>
                  <a:schemeClr val="dk2"/>
                </a:solidFill>
                <a:latin typeface="Cabin"/>
                <a:ea typeface="Cabin"/>
                <a:cs typeface="Cabin"/>
                <a:sym typeface="Cabin"/>
              </a:defRPr>
            </a:lvl6pPr>
            <a:lvl7pPr marL="3200400" marR="0" lvl="6" indent="-298704" algn="l" rtl="0">
              <a:lnSpc>
                <a:spcPct val="100000"/>
              </a:lnSpc>
              <a:spcBef>
                <a:spcPts val="600"/>
              </a:spcBef>
              <a:spcAft>
                <a:spcPts val="0"/>
              </a:spcAft>
              <a:buClr>
                <a:schemeClr val="accent2"/>
              </a:buClr>
              <a:buSzPts val="1104"/>
              <a:buFont typeface="Noto Sans Symbols"/>
              <a:buChar char="◼"/>
              <a:defRPr sz="1200" b="0" i="0" u="none" strike="noStrike" cap="none">
                <a:solidFill>
                  <a:schemeClr val="dk2"/>
                </a:solidFill>
                <a:latin typeface="Cabin"/>
                <a:ea typeface="Cabin"/>
                <a:cs typeface="Cabin"/>
                <a:sym typeface="Cabin"/>
              </a:defRPr>
            </a:lvl7pPr>
            <a:lvl8pPr marL="3657600" marR="0" lvl="7" indent="-298703" algn="l" rtl="0">
              <a:lnSpc>
                <a:spcPct val="100000"/>
              </a:lnSpc>
              <a:spcBef>
                <a:spcPts val="600"/>
              </a:spcBef>
              <a:spcAft>
                <a:spcPts val="0"/>
              </a:spcAft>
              <a:buClr>
                <a:schemeClr val="accent2"/>
              </a:buClr>
              <a:buSzPts val="1104"/>
              <a:buFont typeface="Noto Sans Symbols"/>
              <a:buChar char="◼"/>
              <a:defRPr sz="1200" b="0" i="0" u="none" strike="noStrike" cap="none">
                <a:solidFill>
                  <a:schemeClr val="dk2"/>
                </a:solidFill>
                <a:latin typeface="Cabin"/>
                <a:ea typeface="Cabin"/>
                <a:cs typeface="Cabin"/>
                <a:sym typeface="Cabin"/>
              </a:defRPr>
            </a:lvl8pPr>
            <a:lvl9pPr marL="4114800" marR="0" lvl="8" indent="-298703" algn="l" rtl="0">
              <a:lnSpc>
                <a:spcPct val="100000"/>
              </a:lnSpc>
              <a:spcBef>
                <a:spcPts val="600"/>
              </a:spcBef>
              <a:spcAft>
                <a:spcPts val="600"/>
              </a:spcAft>
              <a:buClr>
                <a:schemeClr val="accent2"/>
              </a:buClr>
              <a:buSzPts val="1104"/>
              <a:buFont typeface="Noto Sans Symbols"/>
              <a:buChar char="◼"/>
              <a:defRPr sz="1200" b="0" i="0" u="none" strike="noStrike" cap="none">
                <a:solidFill>
                  <a:schemeClr val="dk2"/>
                </a:solidFill>
                <a:latin typeface="Cabin"/>
                <a:ea typeface="Cabin"/>
                <a:cs typeface="Cabin"/>
                <a:sym typeface="Cabin"/>
              </a:defRPr>
            </a:lvl9pPr>
          </a:lstStyle>
          <a:p>
            <a:endParaRPr/>
          </a:p>
        </p:txBody>
      </p:sp>
      <p:sp>
        <p:nvSpPr>
          <p:cNvPr id="167" name="Google Shape;167;p23"/>
          <p:cNvSpPr txBox="1">
            <a:spLocks noGrp="1"/>
          </p:cNvSpPr>
          <p:nvPr>
            <p:ph type="dt" idx="10"/>
          </p:nvPr>
        </p:nvSpPr>
        <p:spPr>
          <a:xfrm>
            <a:off x="7605951" y="5956137"/>
            <a:ext cx="2844900" cy="365100"/>
          </a:xfrm>
          <a:prstGeom prst="rect">
            <a:avLst/>
          </a:prstGeom>
          <a:noFill/>
          <a:ln>
            <a:noFill/>
          </a:ln>
        </p:spPr>
        <p:txBody>
          <a:bodyPr spcFirstLastPara="1" wrap="square" lIns="91425" tIns="45700" rIns="91425" bIns="45700" anchor="ctr" anchorCtr="0"/>
          <a:lstStyle>
            <a:lvl1pPr marR="0" lvl="0" algn="r" rtl="0">
              <a:lnSpc>
                <a:spcPct val="100000"/>
              </a:lnSpc>
              <a:spcBef>
                <a:spcPts val="0"/>
              </a:spcBef>
              <a:spcAft>
                <a:spcPts val="0"/>
              </a:spcAft>
              <a:buClr>
                <a:srgbClr val="000000"/>
              </a:buClr>
              <a:buSzPts val="1400"/>
              <a:buFont typeface="Arial"/>
              <a:buNone/>
              <a:defRPr sz="900" b="0" i="0" u="none" strike="noStrike" cap="none">
                <a:solidFill>
                  <a:schemeClr val="accent2"/>
                </a:solidFill>
                <a:latin typeface="Cabin"/>
                <a:ea typeface="Cabin"/>
                <a:cs typeface="Cabin"/>
                <a:sym typeface="Cab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9pPr>
          </a:lstStyle>
          <a:p>
            <a:endParaRPr/>
          </a:p>
        </p:txBody>
      </p:sp>
      <p:sp>
        <p:nvSpPr>
          <p:cNvPr id="168" name="Google Shape;168;p23"/>
          <p:cNvSpPr txBox="1">
            <a:spLocks noGrp="1"/>
          </p:cNvSpPr>
          <p:nvPr>
            <p:ph type="ftr" idx="11"/>
          </p:nvPr>
        </p:nvSpPr>
        <p:spPr>
          <a:xfrm>
            <a:off x="581192" y="5951811"/>
            <a:ext cx="6917100" cy="365100"/>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Clr>
                <a:srgbClr val="000000"/>
              </a:buClr>
              <a:buSzPts val="1400"/>
              <a:buFont typeface="Arial"/>
              <a:buNone/>
              <a:defRPr sz="900" b="0" i="0" u="none" strike="noStrike" cap="none">
                <a:solidFill>
                  <a:schemeClr val="accent2"/>
                </a:solidFill>
                <a:latin typeface="Cabin"/>
                <a:ea typeface="Cabin"/>
                <a:cs typeface="Cabin"/>
                <a:sym typeface="Cab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9pPr>
          </a:lstStyle>
          <a:p>
            <a:endParaRPr/>
          </a:p>
        </p:txBody>
      </p:sp>
      <p:sp>
        <p:nvSpPr>
          <p:cNvPr id="169" name="Google Shape;169;p23"/>
          <p:cNvSpPr txBox="1">
            <a:spLocks noGrp="1"/>
          </p:cNvSpPr>
          <p:nvPr>
            <p:ph type="sldNum" idx="12"/>
          </p:nvPr>
        </p:nvSpPr>
        <p:spPr>
          <a:xfrm>
            <a:off x="10558300" y="5956137"/>
            <a:ext cx="10524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chemeClr val="accent2"/>
                </a:solidFill>
                <a:latin typeface="Cabin"/>
                <a:ea typeface="Cabin"/>
                <a:cs typeface="Cabin"/>
                <a:sym typeface="Cabin"/>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chemeClr val="accent2"/>
                </a:solidFill>
                <a:latin typeface="Cabin"/>
                <a:ea typeface="Cabin"/>
                <a:cs typeface="Cabin"/>
                <a:sym typeface="Cabin"/>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chemeClr val="accent2"/>
                </a:solidFill>
                <a:latin typeface="Cabin"/>
                <a:ea typeface="Cabin"/>
                <a:cs typeface="Cabin"/>
                <a:sym typeface="Cabin"/>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chemeClr val="accent2"/>
                </a:solidFill>
                <a:latin typeface="Cabin"/>
                <a:ea typeface="Cabin"/>
                <a:cs typeface="Cabin"/>
                <a:sym typeface="Cabin"/>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chemeClr val="accent2"/>
                </a:solidFill>
                <a:latin typeface="Cabin"/>
                <a:ea typeface="Cabin"/>
                <a:cs typeface="Cabin"/>
                <a:sym typeface="Cabin"/>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chemeClr val="accent2"/>
                </a:solidFill>
                <a:latin typeface="Cabin"/>
                <a:ea typeface="Cabin"/>
                <a:cs typeface="Cabin"/>
                <a:sym typeface="Cabin"/>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chemeClr val="accent2"/>
                </a:solidFill>
                <a:latin typeface="Cabin"/>
                <a:ea typeface="Cabin"/>
                <a:cs typeface="Cabin"/>
                <a:sym typeface="Cabin"/>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chemeClr val="accent2"/>
                </a:solidFill>
                <a:latin typeface="Cabin"/>
                <a:ea typeface="Cabin"/>
                <a:cs typeface="Cabin"/>
                <a:sym typeface="Cabin"/>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chemeClr val="accent2"/>
                </a:solidFill>
                <a:latin typeface="Cabin"/>
                <a:ea typeface="Cabin"/>
                <a:cs typeface="Cabin"/>
                <a:sym typeface="Cabin"/>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70"/>
        <p:cNvGrpSpPr/>
        <p:nvPr/>
      </p:nvGrpSpPr>
      <p:grpSpPr>
        <a:xfrm>
          <a:off x="0" y="0"/>
          <a:ext cx="0" cy="0"/>
          <a:chOff x="0" y="0"/>
          <a:chExt cx="0" cy="0"/>
        </a:xfrm>
      </p:grpSpPr>
      <p:sp>
        <p:nvSpPr>
          <p:cNvPr id="171" name="Google Shape;171;p24"/>
          <p:cNvSpPr/>
          <p:nvPr/>
        </p:nvSpPr>
        <p:spPr>
          <a:xfrm>
            <a:off x="8839201" y="599725"/>
            <a:ext cx="2906700" cy="58170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2" name="Google Shape;172;p24"/>
          <p:cNvSpPr txBox="1">
            <a:spLocks noGrp="1"/>
          </p:cNvSpPr>
          <p:nvPr>
            <p:ph type="title"/>
          </p:nvPr>
        </p:nvSpPr>
        <p:spPr>
          <a:xfrm rot="5400000">
            <a:off x="7249665" y="2265127"/>
            <a:ext cx="5183100" cy="2004300"/>
          </a:xfrm>
          <a:prstGeom prst="rect">
            <a:avLst/>
          </a:prstGeom>
          <a:noFill/>
          <a:ln>
            <a:noFill/>
          </a:ln>
        </p:spPr>
        <p:txBody>
          <a:bodyPr spcFirstLastPara="1" wrap="square" lIns="91425" tIns="45700" rIns="91425" bIns="45700" anchor="b" anchorCtr="0"/>
          <a:lstStyle>
            <a:lvl1pPr marR="0" lvl="0" algn="l" rtl="0">
              <a:lnSpc>
                <a:spcPct val="100000"/>
              </a:lnSpc>
              <a:spcBef>
                <a:spcPts val="0"/>
              </a:spcBef>
              <a:spcAft>
                <a:spcPts val="0"/>
              </a:spcAft>
              <a:buClr>
                <a:schemeClr val="lt1"/>
              </a:buClr>
              <a:buSzPts val="2800"/>
              <a:buFont typeface="Cabin"/>
              <a:buNone/>
              <a:defRPr sz="2800" b="0" i="0" u="none" strike="noStrike" cap="none">
                <a:solidFill>
                  <a:schemeClr val="lt1"/>
                </a:solidFill>
                <a:latin typeface="Cabin"/>
                <a:ea typeface="Cabin"/>
                <a:cs typeface="Cabin"/>
                <a:sym typeface="Cab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9pPr>
          </a:lstStyle>
          <a:p>
            <a:endParaRPr/>
          </a:p>
        </p:txBody>
      </p:sp>
      <p:sp>
        <p:nvSpPr>
          <p:cNvPr id="173" name="Google Shape;173;p24"/>
          <p:cNvSpPr txBox="1">
            <a:spLocks noGrp="1"/>
          </p:cNvSpPr>
          <p:nvPr>
            <p:ph type="body" idx="1"/>
          </p:nvPr>
        </p:nvSpPr>
        <p:spPr>
          <a:xfrm rot="5400000">
            <a:off x="2131502" y="-680874"/>
            <a:ext cx="5183100" cy="7896300"/>
          </a:xfrm>
          <a:prstGeom prst="rect">
            <a:avLst/>
          </a:prstGeom>
          <a:noFill/>
          <a:ln>
            <a:noFill/>
          </a:ln>
        </p:spPr>
        <p:txBody>
          <a:bodyPr spcFirstLastPara="1" wrap="square" lIns="91425" tIns="45700" rIns="91425" bIns="45700" anchor="t" anchorCtr="0"/>
          <a:lstStyle>
            <a:lvl1pPr marL="457200" marR="0" lvl="0" indent="-333756" algn="l" rtl="0">
              <a:lnSpc>
                <a:spcPct val="100000"/>
              </a:lnSpc>
              <a:spcBef>
                <a:spcPts val="360"/>
              </a:spcBef>
              <a:spcAft>
                <a:spcPts val="0"/>
              </a:spcAft>
              <a:buClr>
                <a:schemeClr val="accent2"/>
              </a:buClr>
              <a:buSzPts val="1656"/>
              <a:buFont typeface="Noto Sans Symbols"/>
              <a:buChar char="◼"/>
              <a:defRPr sz="1800" b="0" i="0" u="none" strike="noStrike" cap="none">
                <a:solidFill>
                  <a:schemeClr val="dk2"/>
                </a:solidFill>
                <a:latin typeface="Cabin"/>
                <a:ea typeface="Cabin"/>
                <a:cs typeface="Cabin"/>
                <a:sym typeface="Cabin"/>
              </a:defRPr>
            </a:lvl1pPr>
            <a:lvl2pPr marL="914400" marR="0" lvl="1" indent="-322072" algn="l" rtl="0">
              <a:lnSpc>
                <a:spcPct val="100000"/>
              </a:lnSpc>
              <a:spcBef>
                <a:spcPts val="600"/>
              </a:spcBef>
              <a:spcAft>
                <a:spcPts val="0"/>
              </a:spcAft>
              <a:buClr>
                <a:schemeClr val="accent2"/>
              </a:buClr>
              <a:buSzPts val="1472"/>
              <a:buFont typeface="Noto Sans Symbols"/>
              <a:buChar char="◼"/>
              <a:defRPr sz="1600" b="0" i="0" u="none" strike="noStrike" cap="none">
                <a:solidFill>
                  <a:schemeClr val="dk2"/>
                </a:solidFill>
                <a:latin typeface="Cabin"/>
                <a:ea typeface="Cabin"/>
                <a:cs typeface="Cabin"/>
                <a:sym typeface="Cabin"/>
              </a:defRPr>
            </a:lvl2pPr>
            <a:lvl3pPr marL="1371600" marR="0" lvl="2" indent="-310388" algn="l" rtl="0">
              <a:lnSpc>
                <a:spcPct val="100000"/>
              </a:lnSpc>
              <a:spcBef>
                <a:spcPts val="600"/>
              </a:spcBef>
              <a:spcAft>
                <a:spcPts val="0"/>
              </a:spcAft>
              <a:buClr>
                <a:schemeClr val="accent2"/>
              </a:buClr>
              <a:buSzPts val="1288"/>
              <a:buFont typeface="Noto Sans Symbols"/>
              <a:buChar char="◼"/>
              <a:defRPr sz="1400" b="0" i="0" u="none" strike="noStrike" cap="none">
                <a:solidFill>
                  <a:schemeClr val="dk2"/>
                </a:solidFill>
                <a:latin typeface="Cabin"/>
                <a:ea typeface="Cabin"/>
                <a:cs typeface="Cabin"/>
                <a:sym typeface="Cabin"/>
              </a:defRPr>
            </a:lvl3pPr>
            <a:lvl4pPr marL="1828800" marR="0" lvl="3" indent="-298703" algn="l" rtl="0">
              <a:lnSpc>
                <a:spcPct val="100000"/>
              </a:lnSpc>
              <a:spcBef>
                <a:spcPts val="600"/>
              </a:spcBef>
              <a:spcAft>
                <a:spcPts val="0"/>
              </a:spcAft>
              <a:buClr>
                <a:schemeClr val="accent2"/>
              </a:buClr>
              <a:buSzPts val="1104"/>
              <a:buFont typeface="Noto Sans Symbols"/>
              <a:buChar char="◼"/>
              <a:defRPr sz="1200" b="0" i="0" u="none" strike="noStrike" cap="none">
                <a:solidFill>
                  <a:schemeClr val="dk2"/>
                </a:solidFill>
                <a:latin typeface="Cabin"/>
                <a:ea typeface="Cabin"/>
                <a:cs typeface="Cabin"/>
                <a:sym typeface="Cabin"/>
              </a:defRPr>
            </a:lvl4pPr>
            <a:lvl5pPr marL="2286000" marR="0" lvl="4" indent="-298704" algn="l" rtl="0">
              <a:lnSpc>
                <a:spcPct val="100000"/>
              </a:lnSpc>
              <a:spcBef>
                <a:spcPts val="600"/>
              </a:spcBef>
              <a:spcAft>
                <a:spcPts val="0"/>
              </a:spcAft>
              <a:buClr>
                <a:schemeClr val="accent2"/>
              </a:buClr>
              <a:buSzPts val="1104"/>
              <a:buFont typeface="Noto Sans Symbols"/>
              <a:buChar char="◼"/>
              <a:defRPr sz="1200" b="0" i="0" u="none" strike="noStrike" cap="none">
                <a:solidFill>
                  <a:schemeClr val="dk2"/>
                </a:solidFill>
                <a:latin typeface="Cabin"/>
                <a:ea typeface="Cabin"/>
                <a:cs typeface="Cabin"/>
                <a:sym typeface="Cabin"/>
              </a:defRPr>
            </a:lvl5pPr>
            <a:lvl6pPr marL="2743200" marR="0" lvl="5" indent="-298704" algn="l" rtl="0">
              <a:lnSpc>
                <a:spcPct val="100000"/>
              </a:lnSpc>
              <a:spcBef>
                <a:spcPts val="600"/>
              </a:spcBef>
              <a:spcAft>
                <a:spcPts val="0"/>
              </a:spcAft>
              <a:buClr>
                <a:schemeClr val="accent2"/>
              </a:buClr>
              <a:buSzPts val="1104"/>
              <a:buFont typeface="Noto Sans Symbols"/>
              <a:buChar char="◼"/>
              <a:defRPr sz="1200" b="0" i="0" u="none" strike="noStrike" cap="none">
                <a:solidFill>
                  <a:schemeClr val="dk2"/>
                </a:solidFill>
                <a:latin typeface="Cabin"/>
                <a:ea typeface="Cabin"/>
                <a:cs typeface="Cabin"/>
                <a:sym typeface="Cabin"/>
              </a:defRPr>
            </a:lvl6pPr>
            <a:lvl7pPr marL="3200400" marR="0" lvl="6" indent="-298704" algn="l" rtl="0">
              <a:lnSpc>
                <a:spcPct val="100000"/>
              </a:lnSpc>
              <a:spcBef>
                <a:spcPts val="600"/>
              </a:spcBef>
              <a:spcAft>
                <a:spcPts val="0"/>
              </a:spcAft>
              <a:buClr>
                <a:schemeClr val="accent2"/>
              </a:buClr>
              <a:buSzPts val="1104"/>
              <a:buFont typeface="Noto Sans Symbols"/>
              <a:buChar char="◼"/>
              <a:defRPr sz="1200" b="0" i="0" u="none" strike="noStrike" cap="none">
                <a:solidFill>
                  <a:schemeClr val="dk2"/>
                </a:solidFill>
                <a:latin typeface="Cabin"/>
                <a:ea typeface="Cabin"/>
                <a:cs typeface="Cabin"/>
                <a:sym typeface="Cabin"/>
              </a:defRPr>
            </a:lvl7pPr>
            <a:lvl8pPr marL="3657600" marR="0" lvl="7" indent="-298703" algn="l" rtl="0">
              <a:lnSpc>
                <a:spcPct val="100000"/>
              </a:lnSpc>
              <a:spcBef>
                <a:spcPts val="600"/>
              </a:spcBef>
              <a:spcAft>
                <a:spcPts val="0"/>
              </a:spcAft>
              <a:buClr>
                <a:schemeClr val="accent2"/>
              </a:buClr>
              <a:buSzPts val="1104"/>
              <a:buFont typeface="Noto Sans Symbols"/>
              <a:buChar char="◼"/>
              <a:defRPr sz="1200" b="0" i="0" u="none" strike="noStrike" cap="none">
                <a:solidFill>
                  <a:schemeClr val="dk2"/>
                </a:solidFill>
                <a:latin typeface="Cabin"/>
                <a:ea typeface="Cabin"/>
                <a:cs typeface="Cabin"/>
                <a:sym typeface="Cabin"/>
              </a:defRPr>
            </a:lvl8pPr>
            <a:lvl9pPr marL="4114800" marR="0" lvl="8" indent="-298703" algn="l" rtl="0">
              <a:lnSpc>
                <a:spcPct val="100000"/>
              </a:lnSpc>
              <a:spcBef>
                <a:spcPts val="600"/>
              </a:spcBef>
              <a:spcAft>
                <a:spcPts val="600"/>
              </a:spcAft>
              <a:buClr>
                <a:schemeClr val="accent2"/>
              </a:buClr>
              <a:buSzPts val="1104"/>
              <a:buFont typeface="Noto Sans Symbols"/>
              <a:buChar char="◼"/>
              <a:defRPr sz="1200" b="0" i="0" u="none" strike="noStrike" cap="none">
                <a:solidFill>
                  <a:schemeClr val="dk2"/>
                </a:solidFill>
                <a:latin typeface="Cabin"/>
                <a:ea typeface="Cabin"/>
                <a:cs typeface="Cabin"/>
                <a:sym typeface="Cabin"/>
              </a:defRPr>
            </a:lvl9pPr>
          </a:lstStyle>
          <a:p>
            <a:endParaRPr/>
          </a:p>
        </p:txBody>
      </p:sp>
      <p:sp>
        <p:nvSpPr>
          <p:cNvPr id="174" name="Google Shape;174;p24"/>
          <p:cNvSpPr txBox="1">
            <a:spLocks noGrp="1"/>
          </p:cNvSpPr>
          <p:nvPr>
            <p:ph type="dt" idx="10"/>
          </p:nvPr>
        </p:nvSpPr>
        <p:spPr>
          <a:xfrm>
            <a:off x="8993673" y="5956137"/>
            <a:ext cx="1328100" cy="365100"/>
          </a:xfrm>
          <a:prstGeom prst="rect">
            <a:avLst/>
          </a:prstGeom>
          <a:noFill/>
          <a:ln>
            <a:noFill/>
          </a:ln>
        </p:spPr>
        <p:txBody>
          <a:bodyPr spcFirstLastPara="1" wrap="square" lIns="91425" tIns="45700" rIns="91425" bIns="45700" anchor="ctr" anchorCtr="0"/>
          <a:lstStyle>
            <a:lvl1pPr marR="0" lvl="0" algn="r" rtl="0">
              <a:lnSpc>
                <a:spcPct val="100000"/>
              </a:lnSpc>
              <a:spcBef>
                <a:spcPts val="0"/>
              </a:spcBef>
              <a:spcAft>
                <a:spcPts val="0"/>
              </a:spcAft>
              <a:buClr>
                <a:srgbClr val="000000"/>
              </a:buClr>
              <a:buSzPts val="1400"/>
              <a:buFont typeface="Arial"/>
              <a:buNone/>
              <a:defRPr sz="900" b="0" i="0" u="none" strike="noStrike" cap="none">
                <a:solidFill>
                  <a:srgbClr val="689BC5"/>
                </a:solidFill>
                <a:latin typeface="Cabin"/>
                <a:ea typeface="Cabin"/>
                <a:cs typeface="Cabin"/>
                <a:sym typeface="Cab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9pPr>
          </a:lstStyle>
          <a:p>
            <a:endParaRPr/>
          </a:p>
        </p:txBody>
      </p:sp>
      <p:sp>
        <p:nvSpPr>
          <p:cNvPr id="175" name="Google Shape;175;p24"/>
          <p:cNvSpPr txBox="1">
            <a:spLocks noGrp="1"/>
          </p:cNvSpPr>
          <p:nvPr>
            <p:ph type="ftr" idx="11"/>
          </p:nvPr>
        </p:nvSpPr>
        <p:spPr>
          <a:xfrm>
            <a:off x="774923" y="5951811"/>
            <a:ext cx="7896300" cy="365100"/>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Clr>
                <a:srgbClr val="000000"/>
              </a:buClr>
              <a:buSzPts val="1400"/>
              <a:buFont typeface="Arial"/>
              <a:buNone/>
              <a:defRPr sz="900" b="0" i="0" u="none" strike="noStrike" cap="none">
                <a:solidFill>
                  <a:schemeClr val="accent2"/>
                </a:solidFill>
                <a:latin typeface="Cabin"/>
                <a:ea typeface="Cabin"/>
                <a:cs typeface="Cabin"/>
                <a:sym typeface="Cab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9pPr>
          </a:lstStyle>
          <a:p>
            <a:endParaRPr/>
          </a:p>
        </p:txBody>
      </p:sp>
      <p:sp>
        <p:nvSpPr>
          <p:cNvPr id="176" name="Google Shape;176;p24"/>
          <p:cNvSpPr txBox="1">
            <a:spLocks noGrp="1"/>
          </p:cNvSpPr>
          <p:nvPr>
            <p:ph type="sldNum" idx="12"/>
          </p:nvPr>
        </p:nvSpPr>
        <p:spPr>
          <a:xfrm>
            <a:off x="10446615" y="5956137"/>
            <a:ext cx="11643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689BC5"/>
                </a:solidFill>
                <a:latin typeface="Cabin"/>
                <a:ea typeface="Cabin"/>
                <a:cs typeface="Cabin"/>
                <a:sym typeface="Cabin"/>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689BC5"/>
                </a:solidFill>
                <a:latin typeface="Cabin"/>
                <a:ea typeface="Cabin"/>
                <a:cs typeface="Cabin"/>
                <a:sym typeface="Cabin"/>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689BC5"/>
                </a:solidFill>
                <a:latin typeface="Cabin"/>
                <a:ea typeface="Cabin"/>
                <a:cs typeface="Cabin"/>
                <a:sym typeface="Cabin"/>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689BC5"/>
                </a:solidFill>
                <a:latin typeface="Cabin"/>
                <a:ea typeface="Cabin"/>
                <a:cs typeface="Cabin"/>
                <a:sym typeface="Cabin"/>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689BC5"/>
                </a:solidFill>
                <a:latin typeface="Cabin"/>
                <a:ea typeface="Cabin"/>
                <a:cs typeface="Cabin"/>
                <a:sym typeface="Cabin"/>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689BC5"/>
                </a:solidFill>
                <a:latin typeface="Cabin"/>
                <a:ea typeface="Cabin"/>
                <a:cs typeface="Cabin"/>
                <a:sym typeface="Cabin"/>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689BC5"/>
                </a:solidFill>
                <a:latin typeface="Cabin"/>
                <a:ea typeface="Cabin"/>
                <a:cs typeface="Cabin"/>
                <a:sym typeface="Cabin"/>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689BC5"/>
                </a:solidFill>
                <a:latin typeface="Cabin"/>
                <a:ea typeface="Cabin"/>
                <a:cs typeface="Cabin"/>
                <a:sym typeface="Cabin"/>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689BC5"/>
                </a:solidFill>
                <a:latin typeface="Cabin"/>
                <a:ea typeface="Cabin"/>
                <a:cs typeface="Cabin"/>
                <a:sym typeface="Cabin"/>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9"/>
        <p:cNvGrpSpPr/>
        <p:nvPr/>
      </p:nvGrpSpPr>
      <p:grpSpPr>
        <a:xfrm>
          <a:off x="0" y="0"/>
          <a:ext cx="0" cy="0"/>
          <a:chOff x="0" y="0"/>
          <a:chExt cx="0" cy="0"/>
        </a:xfrm>
      </p:grpSpPr>
      <p:sp>
        <p:nvSpPr>
          <p:cNvPr id="30" name="Google Shape;30;p4"/>
          <p:cNvSpPr/>
          <p:nvPr/>
        </p:nvSpPr>
        <p:spPr>
          <a:xfrm>
            <a:off x="447817" y="5141974"/>
            <a:ext cx="11290860" cy="1258827"/>
          </a:xfrm>
          <a:prstGeom prst="rect">
            <a:avLst/>
          </a:prstGeom>
          <a:solidFill>
            <a:schemeClr val="accent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1" name="Google Shape;31;p4"/>
          <p:cNvSpPr txBox="1">
            <a:spLocks noGrp="1"/>
          </p:cNvSpPr>
          <p:nvPr>
            <p:ph type="title"/>
          </p:nvPr>
        </p:nvSpPr>
        <p:spPr>
          <a:xfrm>
            <a:off x="581193" y="3043910"/>
            <a:ext cx="11029615" cy="1497507"/>
          </a:xfrm>
          <a:prstGeom prst="rect">
            <a:avLst/>
          </a:prstGeom>
          <a:noFill/>
          <a:ln>
            <a:noFill/>
          </a:ln>
        </p:spPr>
        <p:txBody>
          <a:bodyPr spcFirstLastPara="1" wrap="square" lIns="91425" tIns="45700" rIns="91425" bIns="45700" anchor="b" anchorCtr="0"/>
          <a:lstStyle>
            <a:lvl1pPr marR="0" lvl="0" algn="l" rtl="0">
              <a:spcBef>
                <a:spcPts val="0"/>
              </a:spcBef>
              <a:spcAft>
                <a:spcPts val="0"/>
              </a:spcAft>
              <a:buClr>
                <a:schemeClr val="accent1"/>
              </a:buClr>
              <a:buSzPts val="3600"/>
              <a:buFont typeface="Cabin"/>
              <a:buNone/>
              <a:defRPr sz="3600" b="0" i="0" u="none" strike="noStrike" cap="none">
                <a:solidFill>
                  <a:schemeClr val="accent1"/>
                </a:solidFill>
                <a:latin typeface="Cabin"/>
                <a:ea typeface="Cabin"/>
                <a:cs typeface="Cabin"/>
                <a:sym typeface="Cabin"/>
              </a:defRPr>
            </a:lvl1pPr>
            <a:lvl2pPr marR="0" lvl="1" algn="l" rtl="0">
              <a:spcBef>
                <a:spcPts val="0"/>
              </a:spcBef>
              <a:spcAft>
                <a:spcPts val="0"/>
              </a:spcAft>
              <a:buSzPts val="1400"/>
              <a:buNone/>
              <a:defRPr sz="1800" b="0" i="0" u="none" strike="noStrike" cap="none">
                <a:solidFill>
                  <a:schemeClr val="dk2"/>
                </a:solidFill>
              </a:defRPr>
            </a:lvl2pPr>
            <a:lvl3pPr marR="0" lvl="2" algn="l" rtl="0">
              <a:spcBef>
                <a:spcPts val="0"/>
              </a:spcBef>
              <a:spcAft>
                <a:spcPts val="0"/>
              </a:spcAft>
              <a:buSzPts val="1400"/>
              <a:buNone/>
              <a:defRPr sz="1800" b="0" i="0" u="none" strike="noStrike" cap="none">
                <a:solidFill>
                  <a:schemeClr val="dk2"/>
                </a:solidFill>
              </a:defRPr>
            </a:lvl3pPr>
            <a:lvl4pPr marR="0" lvl="3" algn="l" rtl="0">
              <a:spcBef>
                <a:spcPts val="0"/>
              </a:spcBef>
              <a:spcAft>
                <a:spcPts val="0"/>
              </a:spcAft>
              <a:buSzPts val="1400"/>
              <a:buNone/>
              <a:defRPr sz="1800" b="0" i="0" u="none" strike="noStrike" cap="none">
                <a:solidFill>
                  <a:schemeClr val="dk2"/>
                </a:solidFill>
              </a:defRPr>
            </a:lvl4pPr>
            <a:lvl5pPr marR="0" lvl="4" algn="l" rtl="0">
              <a:spcBef>
                <a:spcPts val="0"/>
              </a:spcBef>
              <a:spcAft>
                <a:spcPts val="0"/>
              </a:spcAft>
              <a:buSzPts val="1400"/>
              <a:buNone/>
              <a:defRPr sz="1800" b="0" i="0" u="none" strike="noStrike" cap="none">
                <a:solidFill>
                  <a:schemeClr val="dk2"/>
                </a:solidFill>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
        <p:nvSpPr>
          <p:cNvPr id="32" name="Google Shape;32;p4"/>
          <p:cNvSpPr txBox="1">
            <a:spLocks noGrp="1"/>
          </p:cNvSpPr>
          <p:nvPr>
            <p:ph type="body" idx="1"/>
          </p:nvPr>
        </p:nvSpPr>
        <p:spPr>
          <a:xfrm>
            <a:off x="581192" y="4541417"/>
            <a:ext cx="11029615" cy="600556"/>
          </a:xfrm>
          <a:prstGeom prst="rect">
            <a:avLst/>
          </a:prstGeom>
          <a:noFill/>
          <a:ln>
            <a:noFill/>
          </a:ln>
        </p:spPr>
        <p:txBody>
          <a:bodyPr spcFirstLastPara="1" wrap="square" lIns="91425" tIns="45700" rIns="91425" bIns="45700" anchor="t" anchorCtr="0"/>
          <a:lstStyle>
            <a:lvl1pPr marL="457200" marR="0" lvl="0" indent="-228600" algn="l" rtl="0">
              <a:spcBef>
                <a:spcPts val="360"/>
              </a:spcBef>
              <a:spcAft>
                <a:spcPts val="0"/>
              </a:spcAft>
              <a:buClr>
                <a:schemeClr val="accent2"/>
              </a:buClr>
              <a:buSzPts val="1656"/>
              <a:buFont typeface="Noto Sans Symbols"/>
              <a:buNone/>
              <a:defRPr sz="1800" cap="none">
                <a:solidFill>
                  <a:schemeClr val="accent2"/>
                </a:solidFill>
                <a:latin typeface="Cabin"/>
                <a:ea typeface="Cabin"/>
                <a:cs typeface="Cabin"/>
                <a:sym typeface="Cabin"/>
              </a:defRPr>
            </a:lvl1pPr>
            <a:lvl2pPr marL="914400" marR="0" lvl="1" indent="-228600" algn="l" rtl="0">
              <a:spcBef>
                <a:spcPts val="600"/>
              </a:spcBef>
              <a:spcAft>
                <a:spcPts val="0"/>
              </a:spcAft>
              <a:buClr>
                <a:schemeClr val="accent2"/>
              </a:buClr>
              <a:buSzPts val="1656"/>
              <a:buFont typeface="Noto Sans Symbols"/>
              <a:buNone/>
              <a:defRPr sz="1800" b="0" i="0" u="none" strike="noStrike" cap="none">
                <a:solidFill>
                  <a:srgbClr val="888888"/>
                </a:solidFill>
                <a:latin typeface="Cabin"/>
                <a:ea typeface="Cabin"/>
                <a:cs typeface="Cabin"/>
                <a:sym typeface="Cabin"/>
              </a:defRPr>
            </a:lvl2pPr>
            <a:lvl3pPr marL="1371600" marR="0" lvl="2" indent="-228600" algn="l" rtl="0">
              <a:spcBef>
                <a:spcPts val="600"/>
              </a:spcBef>
              <a:spcAft>
                <a:spcPts val="0"/>
              </a:spcAft>
              <a:buClr>
                <a:schemeClr val="accent2"/>
              </a:buClr>
              <a:buSzPts val="1472"/>
              <a:buFont typeface="Noto Sans Symbols"/>
              <a:buNone/>
              <a:defRPr sz="1600" b="0" i="0" u="none" strike="noStrike" cap="none">
                <a:solidFill>
                  <a:srgbClr val="888888"/>
                </a:solidFill>
                <a:latin typeface="Cabin"/>
                <a:ea typeface="Cabin"/>
                <a:cs typeface="Cabin"/>
                <a:sym typeface="Cabin"/>
              </a:defRPr>
            </a:lvl3pPr>
            <a:lvl4pPr marL="1828800" marR="0" lvl="3" indent="-228600" algn="l" rtl="0">
              <a:spcBef>
                <a:spcPts val="600"/>
              </a:spcBef>
              <a:spcAft>
                <a:spcPts val="0"/>
              </a:spcAft>
              <a:buClr>
                <a:schemeClr val="accent2"/>
              </a:buClr>
              <a:buSzPts val="1288"/>
              <a:buFont typeface="Noto Sans Symbols"/>
              <a:buNone/>
              <a:defRPr sz="1400" b="0" i="0" u="none" strike="noStrike" cap="none">
                <a:solidFill>
                  <a:srgbClr val="888888"/>
                </a:solidFill>
                <a:latin typeface="Cabin"/>
                <a:ea typeface="Cabin"/>
                <a:cs typeface="Cabin"/>
                <a:sym typeface="Cabin"/>
              </a:defRPr>
            </a:lvl4pPr>
            <a:lvl5pPr marL="2286000" marR="0" lvl="4" indent="-228600" algn="l" rtl="0">
              <a:spcBef>
                <a:spcPts val="600"/>
              </a:spcBef>
              <a:spcAft>
                <a:spcPts val="0"/>
              </a:spcAft>
              <a:buClr>
                <a:schemeClr val="accent2"/>
              </a:buClr>
              <a:buSzPts val="1288"/>
              <a:buFont typeface="Noto Sans Symbols"/>
              <a:buNone/>
              <a:defRPr sz="1400" b="0" i="0" u="none" strike="noStrike" cap="none">
                <a:solidFill>
                  <a:srgbClr val="888888"/>
                </a:solidFill>
                <a:latin typeface="Cabin"/>
                <a:ea typeface="Cabin"/>
                <a:cs typeface="Cabin"/>
                <a:sym typeface="Cabin"/>
              </a:defRPr>
            </a:lvl5pPr>
            <a:lvl6pPr marL="2743200" marR="0" lvl="5" indent="-228600" algn="l" rtl="0">
              <a:spcBef>
                <a:spcPts val="600"/>
              </a:spcBef>
              <a:spcAft>
                <a:spcPts val="0"/>
              </a:spcAft>
              <a:buClr>
                <a:schemeClr val="accent2"/>
              </a:buClr>
              <a:buSzPts val="1288"/>
              <a:buFont typeface="Noto Sans Symbols"/>
              <a:buNone/>
              <a:defRPr sz="1400" b="0" i="0" u="none" strike="noStrike" cap="none">
                <a:solidFill>
                  <a:srgbClr val="888888"/>
                </a:solidFill>
                <a:latin typeface="Cabin"/>
                <a:ea typeface="Cabin"/>
                <a:cs typeface="Cabin"/>
                <a:sym typeface="Cabin"/>
              </a:defRPr>
            </a:lvl6pPr>
            <a:lvl7pPr marL="3200400" marR="0" lvl="6" indent="-228600" algn="l" rtl="0">
              <a:spcBef>
                <a:spcPts val="600"/>
              </a:spcBef>
              <a:spcAft>
                <a:spcPts val="0"/>
              </a:spcAft>
              <a:buClr>
                <a:schemeClr val="accent2"/>
              </a:buClr>
              <a:buSzPts val="1288"/>
              <a:buFont typeface="Noto Sans Symbols"/>
              <a:buNone/>
              <a:defRPr sz="1400" b="0" i="0" u="none" strike="noStrike" cap="none">
                <a:solidFill>
                  <a:srgbClr val="888888"/>
                </a:solidFill>
                <a:latin typeface="Cabin"/>
                <a:ea typeface="Cabin"/>
                <a:cs typeface="Cabin"/>
                <a:sym typeface="Cabin"/>
              </a:defRPr>
            </a:lvl7pPr>
            <a:lvl8pPr marL="3657600" marR="0" lvl="7" indent="-228600" algn="l" rtl="0">
              <a:spcBef>
                <a:spcPts val="600"/>
              </a:spcBef>
              <a:spcAft>
                <a:spcPts val="0"/>
              </a:spcAft>
              <a:buClr>
                <a:schemeClr val="accent2"/>
              </a:buClr>
              <a:buSzPts val="1288"/>
              <a:buFont typeface="Noto Sans Symbols"/>
              <a:buNone/>
              <a:defRPr sz="1400" b="0" i="0" u="none" strike="noStrike" cap="none">
                <a:solidFill>
                  <a:srgbClr val="888888"/>
                </a:solidFill>
                <a:latin typeface="Cabin"/>
                <a:ea typeface="Cabin"/>
                <a:cs typeface="Cabin"/>
                <a:sym typeface="Cabin"/>
              </a:defRPr>
            </a:lvl8pPr>
            <a:lvl9pPr marL="4114800" marR="0" lvl="8" indent="-228600" algn="l" rtl="0">
              <a:spcBef>
                <a:spcPts val="600"/>
              </a:spcBef>
              <a:spcAft>
                <a:spcPts val="600"/>
              </a:spcAft>
              <a:buClr>
                <a:schemeClr val="accent2"/>
              </a:buClr>
              <a:buSzPts val="1288"/>
              <a:buFont typeface="Noto Sans Symbols"/>
              <a:buNone/>
              <a:defRPr sz="1400" b="0" i="0" u="none" strike="noStrike" cap="none">
                <a:solidFill>
                  <a:srgbClr val="888888"/>
                </a:solidFill>
                <a:latin typeface="Cabin"/>
                <a:ea typeface="Cabin"/>
                <a:cs typeface="Cabin"/>
                <a:sym typeface="Cabin"/>
              </a:defRPr>
            </a:lvl9pPr>
          </a:lstStyle>
          <a:p>
            <a:endParaRPr/>
          </a:p>
        </p:txBody>
      </p:sp>
      <p:sp>
        <p:nvSpPr>
          <p:cNvPr id="33" name="Google Shape;33;p4"/>
          <p:cNvSpPr txBox="1">
            <a:spLocks noGrp="1"/>
          </p:cNvSpPr>
          <p:nvPr>
            <p:ph type="dt" idx="10"/>
          </p:nvPr>
        </p:nvSpPr>
        <p:spPr>
          <a:xfrm>
            <a:off x="7605951" y="5956137"/>
            <a:ext cx="2844799" cy="365125"/>
          </a:xfrm>
          <a:prstGeom prst="rect">
            <a:avLst/>
          </a:prstGeom>
          <a:noFill/>
          <a:ln>
            <a:noFill/>
          </a:ln>
        </p:spPr>
        <p:txBody>
          <a:bodyPr spcFirstLastPara="1" wrap="square" lIns="91425" tIns="45700" rIns="91425" bIns="45700" anchor="ctr" anchorCtr="0"/>
          <a:lstStyle>
            <a:lvl1pPr marR="0" lvl="0" algn="r" rtl="0">
              <a:spcBef>
                <a:spcPts val="0"/>
              </a:spcBef>
              <a:spcAft>
                <a:spcPts val="0"/>
              </a:spcAft>
              <a:buSzPts val="1400"/>
              <a:buNone/>
              <a:defRPr sz="900">
                <a:solidFill>
                  <a:srgbClr val="689BC5"/>
                </a:solidFill>
                <a:latin typeface="Cabin"/>
                <a:ea typeface="Cabin"/>
                <a:cs typeface="Cabin"/>
                <a:sym typeface="Cabin"/>
              </a:defRPr>
            </a:lvl1pPr>
            <a:lvl2pPr marR="0" lvl="1" algn="l" rtl="0">
              <a:spcBef>
                <a:spcPts val="0"/>
              </a:spcBef>
              <a:spcAft>
                <a:spcPts val="0"/>
              </a:spcAft>
              <a:buSzPts val="1400"/>
              <a:buNone/>
              <a:defRPr sz="1800" b="0" i="0" u="none" strike="noStrike" cap="none">
                <a:solidFill>
                  <a:schemeClr val="dk1"/>
                </a:solidFill>
                <a:latin typeface="Cabin"/>
                <a:ea typeface="Cabin"/>
                <a:cs typeface="Cabin"/>
                <a:sym typeface="Cabin"/>
              </a:defRPr>
            </a:lvl2pPr>
            <a:lvl3pPr marR="0" lvl="2" algn="l" rtl="0">
              <a:spcBef>
                <a:spcPts val="0"/>
              </a:spcBef>
              <a:spcAft>
                <a:spcPts val="0"/>
              </a:spcAft>
              <a:buSzPts val="1400"/>
              <a:buNone/>
              <a:defRPr sz="1800" b="0" i="0" u="none" strike="noStrike" cap="none">
                <a:solidFill>
                  <a:schemeClr val="dk1"/>
                </a:solidFill>
                <a:latin typeface="Cabin"/>
                <a:ea typeface="Cabin"/>
                <a:cs typeface="Cabin"/>
                <a:sym typeface="Cabin"/>
              </a:defRPr>
            </a:lvl3pPr>
            <a:lvl4pPr marR="0" lvl="3" algn="l" rtl="0">
              <a:spcBef>
                <a:spcPts val="0"/>
              </a:spcBef>
              <a:spcAft>
                <a:spcPts val="0"/>
              </a:spcAft>
              <a:buSzPts val="1400"/>
              <a:buNone/>
              <a:defRPr sz="1800" b="0" i="0" u="none" strike="noStrike" cap="none">
                <a:solidFill>
                  <a:schemeClr val="dk1"/>
                </a:solidFill>
                <a:latin typeface="Cabin"/>
                <a:ea typeface="Cabin"/>
                <a:cs typeface="Cabin"/>
                <a:sym typeface="Cabin"/>
              </a:defRPr>
            </a:lvl4pPr>
            <a:lvl5pPr marR="0" lvl="4" algn="l" rtl="0">
              <a:spcBef>
                <a:spcPts val="0"/>
              </a:spcBef>
              <a:spcAft>
                <a:spcPts val="0"/>
              </a:spcAft>
              <a:buSzPts val="1400"/>
              <a:buNone/>
              <a:defRPr sz="1800" b="0" i="0" u="none" strike="noStrike" cap="none">
                <a:solidFill>
                  <a:schemeClr val="dk1"/>
                </a:solidFill>
                <a:latin typeface="Cabin"/>
                <a:ea typeface="Cabin"/>
                <a:cs typeface="Cabin"/>
                <a:sym typeface="Cabin"/>
              </a:defRPr>
            </a:lvl5pPr>
            <a:lvl6pPr marR="0" lvl="5" algn="l" rtl="0">
              <a:spcBef>
                <a:spcPts val="0"/>
              </a:spcBef>
              <a:spcAft>
                <a:spcPts val="0"/>
              </a:spcAft>
              <a:buSzPts val="1400"/>
              <a:buNone/>
              <a:defRPr sz="1800" b="0" i="0" u="none" strike="noStrike" cap="none">
                <a:solidFill>
                  <a:schemeClr val="dk1"/>
                </a:solidFill>
                <a:latin typeface="Cabin"/>
                <a:ea typeface="Cabin"/>
                <a:cs typeface="Cabin"/>
                <a:sym typeface="Cabin"/>
              </a:defRPr>
            </a:lvl6pPr>
            <a:lvl7pPr marR="0" lvl="6" algn="l" rtl="0">
              <a:spcBef>
                <a:spcPts val="0"/>
              </a:spcBef>
              <a:spcAft>
                <a:spcPts val="0"/>
              </a:spcAft>
              <a:buSzPts val="1400"/>
              <a:buNone/>
              <a:defRPr sz="1800" b="0" i="0" u="none" strike="noStrike" cap="none">
                <a:solidFill>
                  <a:schemeClr val="dk1"/>
                </a:solidFill>
                <a:latin typeface="Cabin"/>
                <a:ea typeface="Cabin"/>
                <a:cs typeface="Cabin"/>
                <a:sym typeface="Cabin"/>
              </a:defRPr>
            </a:lvl7pPr>
            <a:lvl8pPr marR="0" lvl="7" algn="l" rtl="0">
              <a:spcBef>
                <a:spcPts val="0"/>
              </a:spcBef>
              <a:spcAft>
                <a:spcPts val="0"/>
              </a:spcAft>
              <a:buSzPts val="1400"/>
              <a:buNone/>
              <a:defRPr sz="1800" b="0" i="0" u="none" strike="noStrike" cap="none">
                <a:solidFill>
                  <a:schemeClr val="dk1"/>
                </a:solidFill>
                <a:latin typeface="Cabin"/>
                <a:ea typeface="Cabin"/>
                <a:cs typeface="Cabin"/>
                <a:sym typeface="Cabin"/>
              </a:defRPr>
            </a:lvl8pPr>
            <a:lvl9pPr marR="0" lvl="8" algn="l" rtl="0">
              <a:spcBef>
                <a:spcPts val="0"/>
              </a:spcBef>
              <a:spcAft>
                <a:spcPts val="0"/>
              </a:spcAft>
              <a:buSzPts val="1400"/>
              <a:buNone/>
              <a:defRPr sz="1800" b="0" i="0" u="none" strike="noStrike" cap="none">
                <a:solidFill>
                  <a:schemeClr val="dk1"/>
                </a:solidFill>
                <a:latin typeface="Cabin"/>
                <a:ea typeface="Cabin"/>
                <a:cs typeface="Cabin"/>
                <a:sym typeface="Cabin"/>
              </a:defRPr>
            </a:lvl9pPr>
          </a:lstStyle>
          <a:p>
            <a:endParaRPr/>
          </a:p>
        </p:txBody>
      </p:sp>
      <p:sp>
        <p:nvSpPr>
          <p:cNvPr id="34" name="Google Shape;34;p4"/>
          <p:cNvSpPr txBox="1">
            <a:spLocks noGrp="1"/>
          </p:cNvSpPr>
          <p:nvPr>
            <p:ph type="ftr" idx="11"/>
          </p:nvPr>
        </p:nvSpPr>
        <p:spPr>
          <a:xfrm>
            <a:off x="581192" y="5951811"/>
            <a:ext cx="691721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900" cap="none">
                <a:solidFill>
                  <a:srgbClr val="689BC5"/>
                </a:solidFill>
                <a:latin typeface="Cabin"/>
                <a:ea typeface="Cabin"/>
                <a:cs typeface="Cabin"/>
                <a:sym typeface="Cabin"/>
              </a:defRPr>
            </a:lvl1pPr>
            <a:lvl2pPr marR="0" lvl="1" algn="l" rtl="0">
              <a:spcBef>
                <a:spcPts val="0"/>
              </a:spcBef>
              <a:spcAft>
                <a:spcPts val="0"/>
              </a:spcAft>
              <a:buSzPts val="1400"/>
              <a:buNone/>
              <a:defRPr sz="1800" b="0" i="0" u="none" strike="noStrike" cap="none">
                <a:solidFill>
                  <a:schemeClr val="dk1"/>
                </a:solidFill>
                <a:latin typeface="Cabin"/>
                <a:ea typeface="Cabin"/>
                <a:cs typeface="Cabin"/>
                <a:sym typeface="Cabin"/>
              </a:defRPr>
            </a:lvl2pPr>
            <a:lvl3pPr marR="0" lvl="2" algn="l" rtl="0">
              <a:spcBef>
                <a:spcPts val="0"/>
              </a:spcBef>
              <a:spcAft>
                <a:spcPts val="0"/>
              </a:spcAft>
              <a:buSzPts val="1400"/>
              <a:buNone/>
              <a:defRPr sz="1800" b="0" i="0" u="none" strike="noStrike" cap="none">
                <a:solidFill>
                  <a:schemeClr val="dk1"/>
                </a:solidFill>
                <a:latin typeface="Cabin"/>
                <a:ea typeface="Cabin"/>
                <a:cs typeface="Cabin"/>
                <a:sym typeface="Cabin"/>
              </a:defRPr>
            </a:lvl3pPr>
            <a:lvl4pPr marR="0" lvl="3" algn="l" rtl="0">
              <a:spcBef>
                <a:spcPts val="0"/>
              </a:spcBef>
              <a:spcAft>
                <a:spcPts val="0"/>
              </a:spcAft>
              <a:buSzPts val="1400"/>
              <a:buNone/>
              <a:defRPr sz="1800" b="0" i="0" u="none" strike="noStrike" cap="none">
                <a:solidFill>
                  <a:schemeClr val="dk1"/>
                </a:solidFill>
                <a:latin typeface="Cabin"/>
                <a:ea typeface="Cabin"/>
                <a:cs typeface="Cabin"/>
                <a:sym typeface="Cabin"/>
              </a:defRPr>
            </a:lvl4pPr>
            <a:lvl5pPr marR="0" lvl="4" algn="l" rtl="0">
              <a:spcBef>
                <a:spcPts val="0"/>
              </a:spcBef>
              <a:spcAft>
                <a:spcPts val="0"/>
              </a:spcAft>
              <a:buSzPts val="1400"/>
              <a:buNone/>
              <a:defRPr sz="1800" b="0" i="0" u="none" strike="noStrike" cap="none">
                <a:solidFill>
                  <a:schemeClr val="dk1"/>
                </a:solidFill>
                <a:latin typeface="Cabin"/>
                <a:ea typeface="Cabin"/>
                <a:cs typeface="Cabin"/>
                <a:sym typeface="Cabin"/>
              </a:defRPr>
            </a:lvl5pPr>
            <a:lvl6pPr marR="0" lvl="5" algn="l" rtl="0">
              <a:spcBef>
                <a:spcPts val="0"/>
              </a:spcBef>
              <a:spcAft>
                <a:spcPts val="0"/>
              </a:spcAft>
              <a:buSzPts val="1400"/>
              <a:buNone/>
              <a:defRPr sz="1800" b="0" i="0" u="none" strike="noStrike" cap="none">
                <a:solidFill>
                  <a:schemeClr val="dk1"/>
                </a:solidFill>
                <a:latin typeface="Cabin"/>
                <a:ea typeface="Cabin"/>
                <a:cs typeface="Cabin"/>
                <a:sym typeface="Cabin"/>
              </a:defRPr>
            </a:lvl6pPr>
            <a:lvl7pPr marR="0" lvl="6" algn="l" rtl="0">
              <a:spcBef>
                <a:spcPts val="0"/>
              </a:spcBef>
              <a:spcAft>
                <a:spcPts val="0"/>
              </a:spcAft>
              <a:buSzPts val="1400"/>
              <a:buNone/>
              <a:defRPr sz="1800" b="0" i="0" u="none" strike="noStrike" cap="none">
                <a:solidFill>
                  <a:schemeClr val="dk1"/>
                </a:solidFill>
                <a:latin typeface="Cabin"/>
                <a:ea typeface="Cabin"/>
                <a:cs typeface="Cabin"/>
                <a:sym typeface="Cabin"/>
              </a:defRPr>
            </a:lvl7pPr>
            <a:lvl8pPr marR="0" lvl="7" algn="l" rtl="0">
              <a:spcBef>
                <a:spcPts val="0"/>
              </a:spcBef>
              <a:spcAft>
                <a:spcPts val="0"/>
              </a:spcAft>
              <a:buSzPts val="1400"/>
              <a:buNone/>
              <a:defRPr sz="1800" b="0" i="0" u="none" strike="noStrike" cap="none">
                <a:solidFill>
                  <a:schemeClr val="dk1"/>
                </a:solidFill>
                <a:latin typeface="Cabin"/>
                <a:ea typeface="Cabin"/>
                <a:cs typeface="Cabin"/>
                <a:sym typeface="Cabin"/>
              </a:defRPr>
            </a:lvl8pPr>
            <a:lvl9pPr marR="0" lvl="8" algn="l" rtl="0">
              <a:spcBef>
                <a:spcPts val="0"/>
              </a:spcBef>
              <a:spcAft>
                <a:spcPts val="0"/>
              </a:spcAft>
              <a:buSzPts val="1400"/>
              <a:buNone/>
              <a:defRPr sz="1800" b="0" i="0" u="none" strike="noStrike" cap="none">
                <a:solidFill>
                  <a:schemeClr val="dk1"/>
                </a:solidFill>
                <a:latin typeface="Cabin"/>
                <a:ea typeface="Cabin"/>
                <a:cs typeface="Cabin"/>
                <a:sym typeface="Cabin"/>
              </a:defRPr>
            </a:lvl9pPr>
          </a:lstStyle>
          <a:p>
            <a:endParaRPr/>
          </a:p>
        </p:txBody>
      </p:sp>
      <p:sp>
        <p:nvSpPr>
          <p:cNvPr id="35" name="Google Shape;35;p4"/>
          <p:cNvSpPr txBox="1">
            <a:spLocks noGrp="1"/>
          </p:cNvSpPr>
          <p:nvPr>
            <p:ph type="sldNum" idx="12"/>
          </p:nvPr>
        </p:nvSpPr>
        <p:spPr>
          <a:xfrm>
            <a:off x="10558300" y="5956137"/>
            <a:ext cx="105251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a:solidFill>
                  <a:srgbClr val="689BC5"/>
                </a:solidFill>
                <a:latin typeface="Cabin"/>
                <a:ea typeface="Cabin"/>
                <a:cs typeface="Cabin"/>
                <a:sym typeface="Cabin"/>
              </a:defRPr>
            </a:lvl1pPr>
            <a:lvl2pPr marL="0" marR="0" lvl="1" indent="0" algn="r" rtl="0">
              <a:spcBef>
                <a:spcPts val="0"/>
              </a:spcBef>
              <a:buNone/>
              <a:defRPr sz="900">
                <a:solidFill>
                  <a:srgbClr val="689BC5"/>
                </a:solidFill>
                <a:latin typeface="Cabin"/>
                <a:ea typeface="Cabin"/>
                <a:cs typeface="Cabin"/>
                <a:sym typeface="Cabin"/>
              </a:defRPr>
            </a:lvl2pPr>
            <a:lvl3pPr marL="0" marR="0" lvl="2" indent="0" algn="r" rtl="0">
              <a:spcBef>
                <a:spcPts val="0"/>
              </a:spcBef>
              <a:buNone/>
              <a:defRPr sz="900">
                <a:solidFill>
                  <a:srgbClr val="689BC5"/>
                </a:solidFill>
                <a:latin typeface="Cabin"/>
                <a:ea typeface="Cabin"/>
                <a:cs typeface="Cabin"/>
                <a:sym typeface="Cabin"/>
              </a:defRPr>
            </a:lvl3pPr>
            <a:lvl4pPr marL="0" marR="0" lvl="3" indent="0" algn="r" rtl="0">
              <a:spcBef>
                <a:spcPts val="0"/>
              </a:spcBef>
              <a:buNone/>
              <a:defRPr sz="900">
                <a:solidFill>
                  <a:srgbClr val="689BC5"/>
                </a:solidFill>
                <a:latin typeface="Cabin"/>
                <a:ea typeface="Cabin"/>
                <a:cs typeface="Cabin"/>
                <a:sym typeface="Cabin"/>
              </a:defRPr>
            </a:lvl4pPr>
            <a:lvl5pPr marL="0" marR="0" lvl="4" indent="0" algn="r" rtl="0">
              <a:spcBef>
                <a:spcPts val="0"/>
              </a:spcBef>
              <a:buNone/>
              <a:defRPr sz="900">
                <a:solidFill>
                  <a:srgbClr val="689BC5"/>
                </a:solidFill>
                <a:latin typeface="Cabin"/>
                <a:ea typeface="Cabin"/>
                <a:cs typeface="Cabin"/>
                <a:sym typeface="Cabin"/>
              </a:defRPr>
            </a:lvl5pPr>
            <a:lvl6pPr marL="0" marR="0" lvl="5" indent="0" algn="r" rtl="0">
              <a:spcBef>
                <a:spcPts val="0"/>
              </a:spcBef>
              <a:buNone/>
              <a:defRPr sz="900">
                <a:solidFill>
                  <a:srgbClr val="689BC5"/>
                </a:solidFill>
                <a:latin typeface="Cabin"/>
                <a:ea typeface="Cabin"/>
                <a:cs typeface="Cabin"/>
                <a:sym typeface="Cabin"/>
              </a:defRPr>
            </a:lvl6pPr>
            <a:lvl7pPr marL="0" marR="0" lvl="6" indent="0" algn="r" rtl="0">
              <a:spcBef>
                <a:spcPts val="0"/>
              </a:spcBef>
              <a:buNone/>
              <a:defRPr sz="900">
                <a:solidFill>
                  <a:srgbClr val="689BC5"/>
                </a:solidFill>
                <a:latin typeface="Cabin"/>
                <a:ea typeface="Cabin"/>
                <a:cs typeface="Cabin"/>
                <a:sym typeface="Cabin"/>
              </a:defRPr>
            </a:lvl7pPr>
            <a:lvl8pPr marL="0" marR="0" lvl="7" indent="0" algn="r" rtl="0">
              <a:spcBef>
                <a:spcPts val="0"/>
              </a:spcBef>
              <a:buNone/>
              <a:defRPr sz="900">
                <a:solidFill>
                  <a:srgbClr val="689BC5"/>
                </a:solidFill>
                <a:latin typeface="Cabin"/>
                <a:ea typeface="Cabin"/>
                <a:cs typeface="Cabin"/>
                <a:sym typeface="Cabin"/>
              </a:defRPr>
            </a:lvl8pPr>
            <a:lvl9pPr marL="0" marR="0" lvl="8" indent="0" algn="r" rtl="0">
              <a:spcBef>
                <a:spcPts val="0"/>
              </a:spcBef>
              <a:buNone/>
              <a:defRPr sz="900">
                <a:solidFill>
                  <a:srgbClr val="689BC5"/>
                </a:solidFill>
                <a:latin typeface="Cabin"/>
                <a:ea typeface="Cabin"/>
                <a:cs typeface="Cabin"/>
                <a:sym typeface="Cabin"/>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36"/>
        <p:cNvGrpSpPr/>
        <p:nvPr/>
      </p:nvGrpSpPr>
      <p:grpSpPr>
        <a:xfrm>
          <a:off x="0" y="0"/>
          <a:ext cx="0" cy="0"/>
          <a:chOff x="0" y="0"/>
          <a:chExt cx="0" cy="0"/>
        </a:xfrm>
      </p:grpSpPr>
      <p:sp>
        <p:nvSpPr>
          <p:cNvPr id="37" name="Google Shape;37;p5"/>
          <p:cNvSpPr/>
          <p:nvPr/>
        </p:nvSpPr>
        <p:spPr>
          <a:xfrm>
            <a:off x="447817" y="5141973"/>
            <a:ext cx="11298200" cy="1274702"/>
          </a:xfrm>
          <a:prstGeom prst="rect">
            <a:avLst/>
          </a:prstGeom>
          <a:solidFill>
            <a:schemeClr val="accent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8" name="Google Shape;38;p5"/>
          <p:cNvSpPr txBox="1">
            <a:spLocks noGrp="1"/>
          </p:cNvSpPr>
          <p:nvPr>
            <p:ph type="title"/>
          </p:nvPr>
        </p:nvSpPr>
        <p:spPr>
          <a:xfrm>
            <a:off x="581192" y="5262296"/>
            <a:ext cx="4909445" cy="689514"/>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Clr>
                <a:srgbClr val="689BC5"/>
              </a:buClr>
              <a:buSzPts val="2000"/>
              <a:buFont typeface="Cabin"/>
              <a:buNone/>
              <a:defRPr sz="2000" b="0" i="0" u="none" strike="noStrike" cap="none">
                <a:solidFill>
                  <a:srgbClr val="689BC5"/>
                </a:solidFill>
                <a:latin typeface="Cabin"/>
                <a:ea typeface="Cabin"/>
                <a:cs typeface="Cabin"/>
                <a:sym typeface="Cabin"/>
              </a:defRPr>
            </a:lvl1pPr>
            <a:lvl2pPr marR="0" lvl="1" algn="l" rtl="0">
              <a:spcBef>
                <a:spcPts val="0"/>
              </a:spcBef>
              <a:spcAft>
                <a:spcPts val="0"/>
              </a:spcAft>
              <a:buSzPts val="1400"/>
              <a:buNone/>
              <a:defRPr sz="1800" b="0" i="0" u="none" strike="noStrike" cap="none">
                <a:solidFill>
                  <a:schemeClr val="dk2"/>
                </a:solidFill>
              </a:defRPr>
            </a:lvl2pPr>
            <a:lvl3pPr marR="0" lvl="2" algn="l" rtl="0">
              <a:spcBef>
                <a:spcPts val="0"/>
              </a:spcBef>
              <a:spcAft>
                <a:spcPts val="0"/>
              </a:spcAft>
              <a:buSzPts val="1400"/>
              <a:buNone/>
              <a:defRPr sz="1800" b="0" i="0" u="none" strike="noStrike" cap="none">
                <a:solidFill>
                  <a:schemeClr val="dk2"/>
                </a:solidFill>
              </a:defRPr>
            </a:lvl3pPr>
            <a:lvl4pPr marR="0" lvl="3" algn="l" rtl="0">
              <a:spcBef>
                <a:spcPts val="0"/>
              </a:spcBef>
              <a:spcAft>
                <a:spcPts val="0"/>
              </a:spcAft>
              <a:buSzPts val="1400"/>
              <a:buNone/>
              <a:defRPr sz="1800" b="0" i="0" u="none" strike="noStrike" cap="none">
                <a:solidFill>
                  <a:schemeClr val="dk2"/>
                </a:solidFill>
              </a:defRPr>
            </a:lvl4pPr>
            <a:lvl5pPr marR="0" lvl="4" algn="l" rtl="0">
              <a:spcBef>
                <a:spcPts val="0"/>
              </a:spcBef>
              <a:spcAft>
                <a:spcPts val="0"/>
              </a:spcAft>
              <a:buSzPts val="1400"/>
              <a:buNone/>
              <a:defRPr sz="1800" b="0" i="0" u="none" strike="noStrike" cap="none">
                <a:solidFill>
                  <a:schemeClr val="dk2"/>
                </a:solidFill>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
        <p:nvSpPr>
          <p:cNvPr id="39" name="Google Shape;39;p5"/>
          <p:cNvSpPr txBox="1">
            <a:spLocks noGrp="1"/>
          </p:cNvSpPr>
          <p:nvPr>
            <p:ph type="body" idx="1"/>
          </p:nvPr>
        </p:nvSpPr>
        <p:spPr>
          <a:xfrm>
            <a:off x="447816" y="601200"/>
            <a:ext cx="11292840" cy="4204800"/>
          </a:xfrm>
          <a:prstGeom prst="rect">
            <a:avLst/>
          </a:prstGeom>
          <a:noFill/>
          <a:ln>
            <a:noFill/>
          </a:ln>
        </p:spPr>
        <p:txBody>
          <a:bodyPr spcFirstLastPara="1" wrap="square" lIns="91425" tIns="45700" rIns="91425" bIns="45700" anchor="ctr" anchorCtr="0"/>
          <a:lstStyle>
            <a:lvl1pPr marL="457200" marR="0" lvl="0" indent="-345440" algn="l" rtl="0">
              <a:spcBef>
                <a:spcPts val="400"/>
              </a:spcBef>
              <a:spcAft>
                <a:spcPts val="0"/>
              </a:spcAft>
              <a:buClr>
                <a:schemeClr val="accent2"/>
              </a:buClr>
              <a:buSzPts val="1840"/>
              <a:buFont typeface="Noto Sans Symbols"/>
              <a:buChar char="◼"/>
              <a:defRPr sz="2000">
                <a:solidFill>
                  <a:schemeClr val="dk2"/>
                </a:solidFill>
                <a:latin typeface="Cabin"/>
                <a:ea typeface="Cabin"/>
                <a:cs typeface="Cabin"/>
                <a:sym typeface="Cabin"/>
              </a:defRPr>
            </a:lvl1pPr>
            <a:lvl2pPr marL="914400" marR="0" lvl="1" indent="-333756" algn="l" rtl="0">
              <a:spcBef>
                <a:spcPts val="600"/>
              </a:spcBef>
              <a:spcAft>
                <a:spcPts val="0"/>
              </a:spcAft>
              <a:buClr>
                <a:schemeClr val="accent2"/>
              </a:buClr>
              <a:buSzPts val="1656"/>
              <a:buFont typeface="Noto Sans Symbols"/>
              <a:buChar char="◼"/>
              <a:defRPr sz="1800" b="0" i="0" u="none" strike="noStrike" cap="none">
                <a:solidFill>
                  <a:schemeClr val="dk2"/>
                </a:solidFill>
                <a:latin typeface="Cabin"/>
                <a:ea typeface="Cabin"/>
                <a:cs typeface="Cabin"/>
                <a:sym typeface="Cabin"/>
              </a:defRPr>
            </a:lvl2pPr>
            <a:lvl3pPr marL="1371600" marR="0" lvl="2" indent="-322072" algn="l" rtl="0">
              <a:spcBef>
                <a:spcPts val="600"/>
              </a:spcBef>
              <a:spcAft>
                <a:spcPts val="0"/>
              </a:spcAft>
              <a:buClr>
                <a:schemeClr val="accent2"/>
              </a:buClr>
              <a:buSzPts val="1472"/>
              <a:buFont typeface="Noto Sans Symbols"/>
              <a:buChar char="◼"/>
              <a:defRPr sz="1600" b="0" i="0" u="none" strike="noStrike" cap="none">
                <a:solidFill>
                  <a:schemeClr val="dk2"/>
                </a:solidFill>
                <a:latin typeface="Cabin"/>
                <a:ea typeface="Cabin"/>
                <a:cs typeface="Cabin"/>
                <a:sym typeface="Cabin"/>
              </a:defRPr>
            </a:lvl3pPr>
            <a:lvl4pPr marL="1828800" marR="0" lvl="3" indent="-310388" algn="l" rtl="0">
              <a:spcBef>
                <a:spcPts val="600"/>
              </a:spcBef>
              <a:spcAft>
                <a:spcPts val="0"/>
              </a:spcAft>
              <a:buClr>
                <a:schemeClr val="accent2"/>
              </a:buClr>
              <a:buSzPts val="1288"/>
              <a:buFont typeface="Noto Sans Symbols"/>
              <a:buChar char="◼"/>
              <a:defRPr sz="1400" b="0" i="0" u="none" strike="noStrike" cap="none">
                <a:solidFill>
                  <a:schemeClr val="dk2"/>
                </a:solidFill>
                <a:latin typeface="Cabin"/>
                <a:ea typeface="Cabin"/>
                <a:cs typeface="Cabin"/>
                <a:sym typeface="Cabin"/>
              </a:defRPr>
            </a:lvl4pPr>
            <a:lvl5pPr marL="2286000" marR="0" lvl="4" indent="-310388" algn="l" rtl="0">
              <a:spcBef>
                <a:spcPts val="600"/>
              </a:spcBef>
              <a:spcAft>
                <a:spcPts val="0"/>
              </a:spcAft>
              <a:buClr>
                <a:schemeClr val="accent2"/>
              </a:buClr>
              <a:buSzPts val="1288"/>
              <a:buFont typeface="Noto Sans Symbols"/>
              <a:buChar char="◼"/>
              <a:defRPr sz="1400" b="0" i="0" u="none" strike="noStrike" cap="none">
                <a:solidFill>
                  <a:schemeClr val="dk2"/>
                </a:solidFill>
                <a:latin typeface="Cabin"/>
                <a:ea typeface="Cabin"/>
                <a:cs typeface="Cabin"/>
                <a:sym typeface="Cabin"/>
              </a:defRPr>
            </a:lvl5pPr>
            <a:lvl6pPr marL="2743200" marR="0" lvl="5" indent="-310388" algn="l" rtl="0">
              <a:spcBef>
                <a:spcPts val="600"/>
              </a:spcBef>
              <a:spcAft>
                <a:spcPts val="0"/>
              </a:spcAft>
              <a:buClr>
                <a:schemeClr val="accent2"/>
              </a:buClr>
              <a:buSzPts val="1288"/>
              <a:buFont typeface="Noto Sans Symbols"/>
              <a:buChar char="◼"/>
              <a:defRPr sz="1400" b="0" i="0" u="none" strike="noStrike" cap="none">
                <a:solidFill>
                  <a:schemeClr val="dk2"/>
                </a:solidFill>
                <a:latin typeface="Cabin"/>
                <a:ea typeface="Cabin"/>
                <a:cs typeface="Cabin"/>
                <a:sym typeface="Cabin"/>
              </a:defRPr>
            </a:lvl6pPr>
            <a:lvl7pPr marL="3200400" marR="0" lvl="6" indent="-310388" algn="l" rtl="0">
              <a:spcBef>
                <a:spcPts val="600"/>
              </a:spcBef>
              <a:spcAft>
                <a:spcPts val="0"/>
              </a:spcAft>
              <a:buClr>
                <a:schemeClr val="accent2"/>
              </a:buClr>
              <a:buSzPts val="1288"/>
              <a:buFont typeface="Noto Sans Symbols"/>
              <a:buChar char="◼"/>
              <a:defRPr sz="1400" b="0" i="0" u="none" strike="noStrike" cap="none">
                <a:solidFill>
                  <a:schemeClr val="dk2"/>
                </a:solidFill>
                <a:latin typeface="Cabin"/>
                <a:ea typeface="Cabin"/>
                <a:cs typeface="Cabin"/>
                <a:sym typeface="Cabin"/>
              </a:defRPr>
            </a:lvl7pPr>
            <a:lvl8pPr marL="3657600" marR="0" lvl="7" indent="-310388" algn="l" rtl="0">
              <a:spcBef>
                <a:spcPts val="600"/>
              </a:spcBef>
              <a:spcAft>
                <a:spcPts val="0"/>
              </a:spcAft>
              <a:buClr>
                <a:schemeClr val="accent2"/>
              </a:buClr>
              <a:buSzPts val="1288"/>
              <a:buFont typeface="Noto Sans Symbols"/>
              <a:buChar char="◼"/>
              <a:defRPr sz="1400" b="0" i="0" u="none" strike="noStrike" cap="none">
                <a:solidFill>
                  <a:schemeClr val="dk2"/>
                </a:solidFill>
                <a:latin typeface="Cabin"/>
                <a:ea typeface="Cabin"/>
                <a:cs typeface="Cabin"/>
                <a:sym typeface="Cabin"/>
              </a:defRPr>
            </a:lvl8pPr>
            <a:lvl9pPr marL="4114800" marR="0" lvl="8" indent="-310388" algn="l" rtl="0">
              <a:spcBef>
                <a:spcPts val="600"/>
              </a:spcBef>
              <a:spcAft>
                <a:spcPts val="600"/>
              </a:spcAft>
              <a:buClr>
                <a:schemeClr val="accent2"/>
              </a:buClr>
              <a:buSzPts val="1288"/>
              <a:buFont typeface="Noto Sans Symbols"/>
              <a:buChar char="◼"/>
              <a:defRPr sz="1400" b="0" i="0" u="none" strike="noStrike" cap="none">
                <a:solidFill>
                  <a:schemeClr val="dk2"/>
                </a:solidFill>
                <a:latin typeface="Cabin"/>
                <a:ea typeface="Cabin"/>
                <a:cs typeface="Cabin"/>
                <a:sym typeface="Cabin"/>
              </a:defRPr>
            </a:lvl9pPr>
          </a:lstStyle>
          <a:p>
            <a:endParaRPr/>
          </a:p>
        </p:txBody>
      </p:sp>
      <p:sp>
        <p:nvSpPr>
          <p:cNvPr id="40" name="Google Shape;40;p5"/>
          <p:cNvSpPr txBox="1">
            <a:spLocks noGrp="1"/>
          </p:cNvSpPr>
          <p:nvPr>
            <p:ph type="body" idx="2"/>
          </p:nvPr>
        </p:nvSpPr>
        <p:spPr>
          <a:xfrm>
            <a:off x="5740823" y="5262296"/>
            <a:ext cx="5869987" cy="689515"/>
          </a:xfrm>
          <a:prstGeom prst="rect">
            <a:avLst/>
          </a:prstGeom>
          <a:noFill/>
          <a:ln>
            <a:noFill/>
          </a:ln>
        </p:spPr>
        <p:txBody>
          <a:bodyPr spcFirstLastPara="1" wrap="square" lIns="91425" tIns="45700" rIns="91425" bIns="45700" anchor="ctr" anchorCtr="0"/>
          <a:lstStyle>
            <a:lvl1pPr marL="457200" marR="0" lvl="0" indent="-228600" algn="r" rtl="0">
              <a:spcBef>
                <a:spcPts val="220"/>
              </a:spcBef>
              <a:spcAft>
                <a:spcPts val="0"/>
              </a:spcAft>
              <a:buClr>
                <a:schemeClr val="accent2"/>
              </a:buClr>
              <a:buSzPts val="1012"/>
              <a:buFont typeface="Noto Sans Symbols"/>
              <a:buNone/>
              <a:defRPr sz="1100">
                <a:solidFill>
                  <a:schemeClr val="lt1"/>
                </a:solidFill>
                <a:latin typeface="Cabin"/>
                <a:ea typeface="Cabin"/>
                <a:cs typeface="Cabin"/>
                <a:sym typeface="Cabin"/>
              </a:defRPr>
            </a:lvl1pPr>
            <a:lvl2pPr marL="914400" marR="0" lvl="1" indent="-228600" algn="l" rtl="0">
              <a:spcBef>
                <a:spcPts val="600"/>
              </a:spcBef>
              <a:spcAft>
                <a:spcPts val="0"/>
              </a:spcAft>
              <a:buClr>
                <a:schemeClr val="accent2"/>
              </a:buClr>
              <a:buSzPts val="1012"/>
              <a:buFont typeface="Noto Sans Symbols"/>
              <a:buNone/>
              <a:defRPr sz="1100" b="0" i="0" u="none" strike="noStrike" cap="none">
                <a:solidFill>
                  <a:schemeClr val="dk2"/>
                </a:solidFill>
                <a:latin typeface="Cabin"/>
                <a:ea typeface="Cabin"/>
                <a:cs typeface="Cabin"/>
                <a:sym typeface="Cabin"/>
              </a:defRPr>
            </a:lvl2pPr>
            <a:lvl3pPr marL="1371600" marR="0" lvl="2" indent="-228600" algn="l" rtl="0">
              <a:spcBef>
                <a:spcPts val="600"/>
              </a:spcBef>
              <a:spcAft>
                <a:spcPts val="0"/>
              </a:spcAft>
              <a:buClr>
                <a:schemeClr val="accent2"/>
              </a:buClr>
              <a:buSzPts val="920"/>
              <a:buFont typeface="Noto Sans Symbols"/>
              <a:buNone/>
              <a:defRPr sz="1000" b="0" i="0" u="none" strike="noStrike" cap="none">
                <a:solidFill>
                  <a:schemeClr val="dk2"/>
                </a:solidFill>
                <a:latin typeface="Cabin"/>
                <a:ea typeface="Cabin"/>
                <a:cs typeface="Cabin"/>
                <a:sym typeface="Cabin"/>
              </a:defRPr>
            </a:lvl3pPr>
            <a:lvl4pPr marL="1828800" marR="0" lvl="3" indent="-228600" algn="l" rtl="0">
              <a:spcBef>
                <a:spcPts val="600"/>
              </a:spcBef>
              <a:spcAft>
                <a:spcPts val="0"/>
              </a:spcAft>
              <a:buClr>
                <a:schemeClr val="accent2"/>
              </a:buClr>
              <a:buSzPts val="828"/>
              <a:buFont typeface="Noto Sans Symbols"/>
              <a:buNone/>
              <a:defRPr sz="900" b="0" i="0" u="none" strike="noStrike" cap="none">
                <a:solidFill>
                  <a:schemeClr val="dk2"/>
                </a:solidFill>
                <a:latin typeface="Cabin"/>
                <a:ea typeface="Cabin"/>
                <a:cs typeface="Cabin"/>
                <a:sym typeface="Cabin"/>
              </a:defRPr>
            </a:lvl4pPr>
            <a:lvl5pPr marL="2286000" marR="0" lvl="4" indent="-228600" algn="l" rtl="0">
              <a:spcBef>
                <a:spcPts val="600"/>
              </a:spcBef>
              <a:spcAft>
                <a:spcPts val="0"/>
              </a:spcAft>
              <a:buClr>
                <a:schemeClr val="accent2"/>
              </a:buClr>
              <a:buSzPts val="828"/>
              <a:buFont typeface="Noto Sans Symbols"/>
              <a:buNone/>
              <a:defRPr sz="900" b="0" i="0" u="none" strike="noStrike" cap="none">
                <a:solidFill>
                  <a:schemeClr val="dk2"/>
                </a:solidFill>
                <a:latin typeface="Cabin"/>
                <a:ea typeface="Cabin"/>
                <a:cs typeface="Cabin"/>
                <a:sym typeface="Cabin"/>
              </a:defRPr>
            </a:lvl5pPr>
            <a:lvl6pPr marL="2743200" marR="0" lvl="5" indent="-228600" algn="l" rtl="0">
              <a:spcBef>
                <a:spcPts val="600"/>
              </a:spcBef>
              <a:spcAft>
                <a:spcPts val="0"/>
              </a:spcAft>
              <a:buClr>
                <a:schemeClr val="accent2"/>
              </a:buClr>
              <a:buSzPts val="828"/>
              <a:buFont typeface="Noto Sans Symbols"/>
              <a:buNone/>
              <a:defRPr sz="900" b="0" i="0" u="none" strike="noStrike" cap="none">
                <a:solidFill>
                  <a:schemeClr val="dk2"/>
                </a:solidFill>
                <a:latin typeface="Cabin"/>
                <a:ea typeface="Cabin"/>
                <a:cs typeface="Cabin"/>
                <a:sym typeface="Cabin"/>
              </a:defRPr>
            </a:lvl6pPr>
            <a:lvl7pPr marL="3200400" marR="0" lvl="6" indent="-228600" algn="l" rtl="0">
              <a:spcBef>
                <a:spcPts val="600"/>
              </a:spcBef>
              <a:spcAft>
                <a:spcPts val="0"/>
              </a:spcAft>
              <a:buClr>
                <a:schemeClr val="accent2"/>
              </a:buClr>
              <a:buSzPts val="828"/>
              <a:buFont typeface="Noto Sans Symbols"/>
              <a:buNone/>
              <a:defRPr sz="900" b="0" i="0" u="none" strike="noStrike" cap="none">
                <a:solidFill>
                  <a:schemeClr val="dk2"/>
                </a:solidFill>
                <a:latin typeface="Cabin"/>
                <a:ea typeface="Cabin"/>
                <a:cs typeface="Cabin"/>
                <a:sym typeface="Cabin"/>
              </a:defRPr>
            </a:lvl7pPr>
            <a:lvl8pPr marL="3657600" marR="0" lvl="7" indent="-228600" algn="l" rtl="0">
              <a:spcBef>
                <a:spcPts val="600"/>
              </a:spcBef>
              <a:spcAft>
                <a:spcPts val="0"/>
              </a:spcAft>
              <a:buClr>
                <a:schemeClr val="accent2"/>
              </a:buClr>
              <a:buSzPts val="828"/>
              <a:buFont typeface="Noto Sans Symbols"/>
              <a:buNone/>
              <a:defRPr sz="900" b="0" i="0" u="none" strike="noStrike" cap="none">
                <a:solidFill>
                  <a:schemeClr val="dk2"/>
                </a:solidFill>
                <a:latin typeface="Cabin"/>
                <a:ea typeface="Cabin"/>
                <a:cs typeface="Cabin"/>
                <a:sym typeface="Cabin"/>
              </a:defRPr>
            </a:lvl8pPr>
            <a:lvl9pPr marL="4114800" marR="0" lvl="8" indent="-228600" algn="l" rtl="0">
              <a:spcBef>
                <a:spcPts val="600"/>
              </a:spcBef>
              <a:spcAft>
                <a:spcPts val="600"/>
              </a:spcAft>
              <a:buClr>
                <a:schemeClr val="accent2"/>
              </a:buClr>
              <a:buSzPts val="828"/>
              <a:buFont typeface="Noto Sans Symbols"/>
              <a:buNone/>
              <a:defRPr sz="900" b="0" i="0" u="none" strike="noStrike" cap="none">
                <a:solidFill>
                  <a:schemeClr val="dk2"/>
                </a:solidFill>
                <a:latin typeface="Cabin"/>
                <a:ea typeface="Cabin"/>
                <a:cs typeface="Cabin"/>
                <a:sym typeface="Cabin"/>
              </a:defRPr>
            </a:lvl9pPr>
          </a:lstStyle>
          <a:p>
            <a:endParaRPr/>
          </a:p>
        </p:txBody>
      </p:sp>
      <p:sp>
        <p:nvSpPr>
          <p:cNvPr id="41" name="Google Shape;41;p5"/>
          <p:cNvSpPr txBox="1">
            <a:spLocks noGrp="1"/>
          </p:cNvSpPr>
          <p:nvPr>
            <p:ph type="dt" idx="10"/>
          </p:nvPr>
        </p:nvSpPr>
        <p:spPr>
          <a:xfrm>
            <a:off x="7605951" y="5956137"/>
            <a:ext cx="2844799" cy="365125"/>
          </a:xfrm>
          <a:prstGeom prst="rect">
            <a:avLst/>
          </a:prstGeom>
          <a:noFill/>
          <a:ln>
            <a:noFill/>
          </a:ln>
        </p:spPr>
        <p:txBody>
          <a:bodyPr spcFirstLastPara="1" wrap="square" lIns="91425" tIns="45700" rIns="91425" bIns="45700" anchor="ctr" anchorCtr="0"/>
          <a:lstStyle>
            <a:lvl1pPr marR="0" lvl="0" algn="r" rtl="0">
              <a:spcBef>
                <a:spcPts val="0"/>
              </a:spcBef>
              <a:spcAft>
                <a:spcPts val="0"/>
              </a:spcAft>
              <a:buSzPts val="1400"/>
              <a:buNone/>
              <a:defRPr sz="900">
                <a:solidFill>
                  <a:srgbClr val="689BC5"/>
                </a:solidFill>
                <a:latin typeface="Cabin"/>
                <a:ea typeface="Cabin"/>
                <a:cs typeface="Cabin"/>
                <a:sym typeface="Cabin"/>
              </a:defRPr>
            </a:lvl1pPr>
            <a:lvl2pPr marR="0" lvl="1" algn="l" rtl="0">
              <a:spcBef>
                <a:spcPts val="0"/>
              </a:spcBef>
              <a:spcAft>
                <a:spcPts val="0"/>
              </a:spcAft>
              <a:buSzPts val="1400"/>
              <a:buNone/>
              <a:defRPr sz="1800" b="0" i="0" u="none" strike="noStrike" cap="none">
                <a:solidFill>
                  <a:schemeClr val="dk1"/>
                </a:solidFill>
                <a:latin typeface="Cabin"/>
                <a:ea typeface="Cabin"/>
                <a:cs typeface="Cabin"/>
                <a:sym typeface="Cabin"/>
              </a:defRPr>
            </a:lvl2pPr>
            <a:lvl3pPr marR="0" lvl="2" algn="l" rtl="0">
              <a:spcBef>
                <a:spcPts val="0"/>
              </a:spcBef>
              <a:spcAft>
                <a:spcPts val="0"/>
              </a:spcAft>
              <a:buSzPts val="1400"/>
              <a:buNone/>
              <a:defRPr sz="1800" b="0" i="0" u="none" strike="noStrike" cap="none">
                <a:solidFill>
                  <a:schemeClr val="dk1"/>
                </a:solidFill>
                <a:latin typeface="Cabin"/>
                <a:ea typeface="Cabin"/>
                <a:cs typeface="Cabin"/>
                <a:sym typeface="Cabin"/>
              </a:defRPr>
            </a:lvl3pPr>
            <a:lvl4pPr marR="0" lvl="3" algn="l" rtl="0">
              <a:spcBef>
                <a:spcPts val="0"/>
              </a:spcBef>
              <a:spcAft>
                <a:spcPts val="0"/>
              </a:spcAft>
              <a:buSzPts val="1400"/>
              <a:buNone/>
              <a:defRPr sz="1800" b="0" i="0" u="none" strike="noStrike" cap="none">
                <a:solidFill>
                  <a:schemeClr val="dk1"/>
                </a:solidFill>
                <a:latin typeface="Cabin"/>
                <a:ea typeface="Cabin"/>
                <a:cs typeface="Cabin"/>
                <a:sym typeface="Cabin"/>
              </a:defRPr>
            </a:lvl4pPr>
            <a:lvl5pPr marR="0" lvl="4" algn="l" rtl="0">
              <a:spcBef>
                <a:spcPts val="0"/>
              </a:spcBef>
              <a:spcAft>
                <a:spcPts val="0"/>
              </a:spcAft>
              <a:buSzPts val="1400"/>
              <a:buNone/>
              <a:defRPr sz="1800" b="0" i="0" u="none" strike="noStrike" cap="none">
                <a:solidFill>
                  <a:schemeClr val="dk1"/>
                </a:solidFill>
                <a:latin typeface="Cabin"/>
                <a:ea typeface="Cabin"/>
                <a:cs typeface="Cabin"/>
                <a:sym typeface="Cabin"/>
              </a:defRPr>
            </a:lvl5pPr>
            <a:lvl6pPr marR="0" lvl="5" algn="l" rtl="0">
              <a:spcBef>
                <a:spcPts val="0"/>
              </a:spcBef>
              <a:spcAft>
                <a:spcPts val="0"/>
              </a:spcAft>
              <a:buSzPts val="1400"/>
              <a:buNone/>
              <a:defRPr sz="1800" b="0" i="0" u="none" strike="noStrike" cap="none">
                <a:solidFill>
                  <a:schemeClr val="dk1"/>
                </a:solidFill>
                <a:latin typeface="Cabin"/>
                <a:ea typeface="Cabin"/>
                <a:cs typeface="Cabin"/>
                <a:sym typeface="Cabin"/>
              </a:defRPr>
            </a:lvl6pPr>
            <a:lvl7pPr marR="0" lvl="6" algn="l" rtl="0">
              <a:spcBef>
                <a:spcPts val="0"/>
              </a:spcBef>
              <a:spcAft>
                <a:spcPts val="0"/>
              </a:spcAft>
              <a:buSzPts val="1400"/>
              <a:buNone/>
              <a:defRPr sz="1800" b="0" i="0" u="none" strike="noStrike" cap="none">
                <a:solidFill>
                  <a:schemeClr val="dk1"/>
                </a:solidFill>
                <a:latin typeface="Cabin"/>
                <a:ea typeface="Cabin"/>
                <a:cs typeface="Cabin"/>
                <a:sym typeface="Cabin"/>
              </a:defRPr>
            </a:lvl7pPr>
            <a:lvl8pPr marR="0" lvl="7" algn="l" rtl="0">
              <a:spcBef>
                <a:spcPts val="0"/>
              </a:spcBef>
              <a:spcAft>
                <a:spcPts val="0"/>
              </a:spcAft>
              <a:buSzPts val="1400"/>
              <a:buNone/>
              <a:defRPr sz="1800" b="0" i="0" u="none" strike="noStrike" cap="none">
                <a:solidFill>
                  <a:schemeClr val="dk1"/>
                </a:solidFill>
                <a:latin typeface="Cabin"/>
                <a:ea typeface="Cabin"/>
                <a:cs typeface="Cabin"/>
                <a:sym typeface="Cabin"/>
              </a:defRPr>
            </a:lvl8pPr>
            <a:lvl9pPr marR="0" lvl="8" algn="l" rtl="0">
              <a:spcBef>
                <a:spcPts val="0"/>
              </a:spcBef>
              <a:spcAft>
                <a:spcPts val="0"/>
              </a:spcAft>
              <a:buSzPts val="1400"/>
              <a:buNone/>
              <a:defRPr sz="1800" b="0" i="0" u="none" strike="noStrike" cap="none">
                <a:solidFill>
                  <a:schemeClr val="dk1"/>
                </a:solidFill>
                <a:latin typeface="Cabin"/>
                <a:ea typeface="Cabin"/>
                <a:cs typeface="Cabin"/>
                <a:sym typeface="Cabin"/>
              </a:defRPr>
            </a:lvl9pPr>
          </a:lstStyle>
          <a:p>
            <a:endParaRPr/>
          </a:p>
        </p:txBody>
      </p:sp>
      <p:sp>
        <p:nvSpPr>
          <p:cNvPr id="42" name="Google Shape;42;p5"/>
          <p:cNvSpPr txBox="1">
            <a:spLocks noGrp="1"/>
          </p:cNvSpPr>
          <p:nvPr>
            <p:ph type="ftr" idx="11"/>
          </p:nvPr>
        </p:nvSpPr>
        <p:spPr>
          <a:xfrm>
            <a:off x="581192" y="5951811"/>
            <a:ext cx="691721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900" cap="none">
                <a:solidFill>
                  <a:srgbClr val="689BC5"/>
                </a:solidFill>
                <a:latin typeface="Cabin"/>
                <a:ea typeface="Cabin"/>
                <a:cs typeface="Cabin"/>
                <a:sym typeface="Cabin"/>
              </a:defRPr>
            </a:lvl1pPr>
            <a:lvl2pPr marR="0" lvl="1" algn="l" rtl="0">
              <a:spcBef>
                <a:spcPts val="0"/>
              </a:spcBef>
              <a:spcAft>
                <a:spcPts val="0"/>
              </a:spcAft>
              <a:buSzPts val="1400"/>
              <a:buNone/>
              <a:defRPr sz="1800" b="0" i="0" u="none" strike="noStrike" cap="none">
                <a:solidFill>
                  <a:schemeClr val="dk1"/>
                </a:solidFill>
                <a:latin typeface="Cabin"/>
                <a:ea typeface="Cabin"/>
                <a:cs typeface="Cabin"/>
                <a:sym typeface="Cabin"/>
              </a:defRPr>
            </a:lvl2pPr>
            <a:lvl3pPr marR="0" lvl="2" algn="l" rtl="0">
              <a:spcBef>
                <a:spcPts val="0"/>
              </a:spcBef>
              <a:spcAft>
                <a:spcPts val="0"/>
              </a:spcAft>
              <a:buSzPts val="1400"/>
              <a:buNone/>
              <a:defRPr sz="1800" b="0" i="0" u="none" strike="noStrike" cap="none">
                <a:solidFill>
                  <a:schemeClr val="dk1"/>
                </a:solidFill>
                <a:latin typeface="Cabin"/>
                <a:ea typeface="Cabin"/>
                <a:cs typeface="Cabin"/>
                <a:sym typeface="Cabin"/>
              </a:defRPr>
            </a:lvl3pPr>
            <a:lvl4pPr marR="0" lvl="3" algn="l" rtl="0">
              <a:spcBef>
                <a:spcPts val="0"/>
              </a:spcBef>
              <a:spcAft>
                <a:spcPts val="0"/>
              </a:spcAft>
              <a:buSzPts val="1400"/>
              <a:buNone/>
              <a:defRPr sz="1800" b="0" i="0" u="none" strike="noStrike" cap="none">
                <a:solidFill>
                  <a:schemeClr val="dk1"/>
                </a:solidFill>
                <a:latin typeface="Cabin"/>
                <a:ea typeface="Cabin"/>
                <a:cs typeface="Cabin"/>
                <a:sym typeface="Cabin"/>
              </a:defRPr>
            </a:lvl4pPr>
            <a:lvl5pPr marR="0" lvl="4" algn="l" rtl="0">
              <a:spcBef>
                <a:spcPts val="0"/>
              </a:spcBef>
              <a:spcAft>
                <a:spcPts val="0"/>
              </a:spcAft>
              <a:buSzPts val="1400"/>
              <a:buNone/>
              <a:defRPr sz="1800" b="0" i="0" u="none" strike="noStrike" cap="none">
                <a:solidFill>
                  <a:schemeClr val="dk1"/>
                </a:solidFill>
                <a:latin typeface="Cabin"/>
                <a:ea typeface="Cabin"/>
                <a:cs typeface="Cabin"/>
                <a:sym typeface="Cabin"/>
              </a:defRPr>
            </a:lvl5pPr>
            <a:lvl6pPr marR="0" lvl="5" algn="l" rtl="0">
              <a:spcBef>
                <a:spcPts val="0"/>
              </a:spcBef>
              <a:spcAft>
                <a:spcPts val="0"/>
              </a:spcAft>
              <a:buSzPts val="1400"/>
              <a:buNone/>
              <a:defRPr sz="1800" b="0" i="0" u="none" strike="noStrike" cap="none">
                <a:solidFill>
                  <a:schemeClr val="dk1"/>
                </a:solidFill>
                <a:latin typeface="Cabin"/>
                <a:ea typeface="Cabin"/>
                <a:cs typeface="Cabin"/>
                <a:sym typeface="Cabin"/>
              </a:defRPr>
            </a:lvl6pPr>
            <a:lvl7pPr marR="0" lvl="6" algn="l" rtl="0">
              <a:spcBef>
                <a:spcPts val="0"/>
              </a:spcBef>
              <a:spcAft>
                <a:spcPts val="0"/>
              </a:spcAft>
              <a:buSzPts val="1400"/>
              <a:buNone/>
              <a:defRPr sz="1800" b="0" i="0" u="none" strike="noStrike" cap="none">
                <a:solidFill>
                  <a:schemeClr val="dk1"/>
                </a:solidFill>
                <a:latin typeface="Cabin"/>
                <a:ea typeface="Cabin"/>
                <a:cs typeface="Cabin"/>
                <a:sym typeface="Cabin"/>
              </a:defRPr>
            </a:lvl7pPr>
            <a:lvl8pPr marR="0" lvl="7" algn="l" rtl="0">
              <a:spcBef>
                <a:spcPts val="0"/>
              </a:spcBef>
              <a:spcAft>
                <a:spcPts val="0"/>
              </a:spcAft>
              <a:buSzPts val="1400"/>
              <a:buNone/>
              <a:defRPr sz="1800" b="0" i="0" u="none" strike="noStrike" cap="none">
                <a:solidFill>
                  <a:schemeClr val="dk1"/>
                </a:solidFill>
                <a:latin typeface="Cabin"/>
                <a:ea typeface="Cabin"/>
                <a:cs typeface="Cabin"/>
                <a:sym typeface="Cabin"/>
              </a:defRPr>
            </a:lvl8pPr>
            <a:lvl9pPr marR="0" lvl="8" algn="l" rtl="0">
              <a:spcBef>
                <a:spcPts val="0"/>
              </a:spcBef>
              <a:spcAft>
                <a:spcPts val="0"/>
              </a:spcAft>
              <a:buSzPts val="1400"/>
              <a:buNone/>
              <a:defRPr sz="1800" b="0" i="0" u="none" strike="noStrike" cap="none">
                <a:solidFill>
                  <a:schemeClr val="dk1"/>
                </a:solidFill>
                <a:latin typeface="Cabin"/>
                <a:ea typeface="Cabin"/>
                <a:cs typeface="Cabin"/>
                <a:sym typeface="Cabin"/>
              </a:defRPr>
            </a:lvl9pPr>
          </a:lstStyle>
          <a:p>
            <a:endParaRPr/>
          </a:p>
        </p:txBody>
      </p:sp>
      <p:sp>
        <p:nvSpPr>
          <p:cNvPr id="43" name="Google Shape;43;p5"/>
          <p:cNvSpPr txBox="1">
            <a:spLocks noGrp="1"/>
          </p:cNvSpPr>
          <p:nvPr>
            <p:ph type="sldNum" idx="12"/>
          </p:nvPr>
        </p:nvSpPr>
        <p:spPr>
          <a:xfrm>
            <a:off x="10558300" y="5956137"/>
            <a:ext cx="105251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a:solidFill>
                  <a:srgbClr val="689BC5"/>
                </a:solidFill>
                <a:latin typeface="Cabin"/>
                <a:ea typeface="Cabin"/>
                <a:cs typeface="Cabin"/>
                <a:sym typeface="Cabin"/>
              </a:defRPr>
            </a:lvl1pPr>
            <a:lvl2pPr marL="0" marR="0" lvl="1" indent="0" algn="r" rtl="0">
              <a:spcBef>
                <a:spcPts val="0"/>
              </a:spcBef>
              <a:buNone/>
              <a:defRPr sz="900">
                <a:solidFill>
                  <a:srgbClr val="689BC5"/>
                </a:solidFill>
                <a:latin typeface="Cabin"/>
                <a:ea typeface="Cabin"/>
                <a:cs typeface="Cabin"/>
                <a:sym typeface="Cabin"/>
              </a:defRPr>
            </a:lvl2pPr>
            <a:lvl3pPr marL="0" marR="0" lvl="2" indent="0" algn="r" rtl="0">
              <a:spcBef>
                <a:spcPts val="0"/>
              </a:spcBef>
              <a:buNone/>
              <a:defRPr sz="900">
                <a:solidFill>
                  <a:srgbClr val="689BC5"/>
                </a:solidFill>
                <a:latin typeface="Cabin"/>
                <a:ea typeface="Cabin"/>
                <a:cs typeface="Cabin"/>
                <a:sym typeface="Cabin"/>
              </a:defRPr>
            </a:lvl3pPr>
            <a:lvl4pPr marL="0" marR="0" lvl="3" indent="0" algn="r" rtl="0">
              <a:spcBef>
                <a:spcPts val="0"/>
              </a:spcBef>
              <a:buNone/>
              <a:defRPr sz="900">
                <a:solidFill>
                  <a:srgbClr val="689BC5"/>
                </a:solidFill>
                <a:latin typeface="Cabin"/>
                <a:ea typeface="Cabin"/>
                <a:cs typeface="Cabin"/>
                <a:sym typeface="Cabin"/>
              </a:defRPr>
            </a:lvl4pPr>
            <a:lvl5pPr marL="0" marR="0" lvl="4" indent="0" algn="r" rtl="0">
              <a:spcBef>
                <a:spcPts val="0"/>
              </a:spcBef>
              <a:buNone/>
              <a:defRPr sz="900">
                <a:solidFill>
                  <a:srgbClr val="689BC5"/>
                </a:solidFill>
                <a:latin typeface="Cabin"/>
                <a:ea typeface="Cabin"/>
                <a:cs typeface="Cabin"/>
                <a:sym typeface="Cabin"/>
              </a:defRPr>
            </a:lvl5pPr>
            <a:lvl6pPr marL="0" marR="0" lvl="5" indent="0" algn="r" rtl="0">
              <a:spcBef>
                <a:spcPts val="0"/>
              </a:spcBef>
              <a:buNone/>
              <a:defRPr sz="900">
                <a:solidFill>
                  <a:srgbClr val="689BC5"/>
                </a:solidFill>
                <a:latin typeface="Cabin"/>
                <a:ea typeface="Cabin"/>
                <a:cs typeface="Cabin"/>
                <a:sym typeface="Cabin"/>
              </a:defRPr>
            </a:lvl6pPr>
            <a:lvl7pPr marL="0" marR="0" lvl="6" indent="0" algn="r" rtl="0">
              <a:spcBef>
                <a:spcPts val="0"/>
              </a:spcBef>
              <a:buNone/>
              <a:defRPr sz="900">
                <a:solidFill>
                  <a:srgbClr val="689BC5"/>
                </a:solidFill>
                <a:latin typeface="Cabin"/>
                <a:ea typeface="Cabin"/>
                <a:cs typeface="Cabin"/>
                <a:sym typeface="Cabin"/>
              </a:defRPr>
            </a:lvl7pPr>
            <a:lvl8pPr marL="0" marR="0" lvl="7" indent="0" algn="r" rtl="0">
              <a:spcBef>
                <a:spcPts val="0"/>
              </a:spcBef>
              <a:buNone/>
              <a:defRPr sz="900">
                <a:solidFill>
                  <a:srgbClr val="689BC5"/>
                </a:solidFill>
                <a:latin typeface="Cabin"/>
                <a:ea typeface="Cabin"/>
                <a:cs typeface="Cabin"/>
                <a:sym typeface="Cabin"/>
              </a:defRPr>
            </a:lvl8pPr>
            <a:lvl9pPr marL="0" marR="0" lvl="8" indent="0" algn="r" rtl="0">
              <a:spcBef>
                <a:spcPts val="0"/>
              </a:spcBef>
              <a:buNone/>
              <a:defRPr sz="900">
                <a:solidFill>
                  <a:srgbClr val="689BC5"/>
                </a:solidFill>
                <a:latin typeface="Cabin"/>
                <a:ea typeface="Cabin"/>
                <a:cs typeface="Cabin"/>
                <a:sym typeface="Cabin"/>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4"/>
        <p:cNvGrpSpPr/>
        <p:nvPr/>
      </p:nvGrpSpPr>
      <p:grpSpPr>
        <a:xfrm>
          <a:off x="0" y="0"/>
          <a:ext cx="0" cy="0"/>
          <a:chOff x="0" y="0"/>
          <a:chExt cx="0" cy="0"/>
        </a:xfrm>
      </p:grpSpPr>
      <p:sp>
        <p:nvSpPr>
          <p:cNvPr id="45" name="Google Shape;45;p6"/>
          <p:cNvSpPr/>
          <p:nvPr/>
        </p:nvSpPr>
        <p:spPr>
          <a:xfrm>
            <a:off x="445982" y="606554"/>
            <a:ext cx="11300036" cy="1258827"/>
          </a:xfrm>
          <a:prstGeom prst="rect">
            <a:avLst/>
          </a:prstGeom>
          <a:solidFill>
            <a:schemeClr val="accent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6" name="Google Shape;46;p6"/>
          <p:cNvSpPr txBox="1">
            <a:spLocks noGrp="1"/>
          </p:cNvSpPr>
          <p:nvPr>
            <p:ph type="title"/>
          </p:nvPr>
        </p:nvSpPr>
        <p:spPr>
          <a:xfrm>
            <a:off x="581193" y="729658"/>
            <a:ext cx="11029616" cy="988332"/>
          </a:xfrm>
          <a:prstGeom prst="rect">
            <a:avLst/>
          </a:prstGeom>
          <a:noFill/>
          <a:ln>
            <a:noFill/>
          </a:ln>
        </p:spPr>
        <p:txBody>
          <a:bodyPr spcFirstLastPara="1" wrap="square" lIns="91425" tIns="45700" rIns="91425" bIns="45700" anchor="b" anchorCtr="0"/>
          <a:lstStyle>
            <a:lvl1pPr marR="0" lvl="0" algn="l" rtl="0">
              <a:spcBef>
                <a:spcPts val="0"/>
              </a:spcBef>
              <a:spcAft>
                <a:spcPts val="0"/>
              </a:spcAft>
              <a:buClr>
                <a:schemeClr val="lt1"/>
              </a:buClr>
              <a:buSzPts val="2800"/>
              <a:buFont typeface="Cabin"/>
              <a:buNone/>
              <a:defRPr sz="2800" b="0" i="0" u="none" strike="noStrike" cap="none">
                <a:solidFill>
                  <a:schemeClr val="lt1"/>
                </a:solidFill>
                <a:latin typeface="Cabin"/>
                <a:ea typeface="Cabin"/>
                <a:cs typeface="Cabin"/>
                <a:sym typeface="Cabin"/>
              </a:defRPr>
            </a:lvl1pPr>
            <a:lvl2pPr marR="0" lvl="1" algn="l" rtl="0">
              <a:spcBef>
                <a:spcPts val="0"/>
              </a:spcBef>
              <a:spcAft>
                <a:spcPts val="0"/>
              </a:spcAft>
              <a:buSzPts val="1400"/>
              <a:buNone/>
              <a:defRPr sz="1800" b="0" i="0" u="none" strike="noStrike" cap="none">
                <a:solidFill>
                  <a:schemeClr val="dk2"/>
                </a:solidFill>
              </a:defRPr>
            </a:lvl2pPr>
            <a:lvl3pPr marR="0" lvl="2" algn="l" rtl="0">
              <a:spcBef>
                <a:spcPts val="0"/>
              </a:spcBef>
              <a:spcAft>
                <a:spcPts val="0"/>
              </a:spcAft>
              <a:buSzPts val="1400"/>
              <a:buNone/>
              <a:defRPr sz="1800" b="0" i="0" u="none" strike="noStrike" cap="none">
                <a:solidFill>
                  <a:schemeClr val="dk2"/>
                </a:solidFill>
              </a:defRPr>
            </a:lvl3pPr>
            <a:lvl4pPr marR="0" lvl="3" algn="l" rtl="0">
              <a:spcBef>
                <a:spcPts val="0"/>
              </a:spcBef>
              <a:spcAft>
                <a:spcPts val="0"/>
              </a:spcAft>
              <a:buSzPts val="1400"/>
              <a:buNone/>
              <a:defRPr sz="1800" b="0" i="0" u="none" strike="noStrike" cap="none">
                <a:solidFill>
                  <a:schemeClr val="dk2"/>
                </a:solidFill>
              </a:defRPr>
            </a:lvl4pPr>
            <a:lvl5pPr marR="0" lvl="4" algn="l" rtl="0">
              <a:spcBef>
                <a:spcPts val="0"/>
              </a:spcBef>
              <a:spcAft>
                <a:spcPts val="0"/>
              </a:spcAft>
              <a:buSzPts val="1400"/>
              <a:buNone/>
              <a:defRPr sz="1800" b="0" i="0" u="none" strike="noStrike" cap="none">
                <a:solidFill>
                  <a:schemeClr val="dk2"/>
                </a:solidFill>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
        <p:nvSpPr>
          <p:cNvPr id="47" name="Google Shape;47;p6"/>
          <p:cNvSpPr txBox="1">
            <a:spLocks noGrp="1"/>
          </p:cNvSpPr>
          <p:nvPr>
            <p:ph type="body" idx="1"/>
          </p:nvPr>
        </p:nvSpPr>
        <p:spPr>
          <a:xfrm>
            <a:off x="581193" y="2228003"/>
            <a:ext cx="5422390" cy="3633047"/>
          </a:xfrm>
          <a:prstGeom prst="rect">
            <a:avLst/>
          </a:prstGeom>
          <a:noFill/>
          <a:ln>
            <a:noFill/>
          </a:ln>
        </p:spPr>
        <p:txBody>
          <a:bodyPr spcFirstLastPara="1" wrap="square" lIns="91425" tIns="45700" rIns="91425" bIns="45700" anchor="ctr" anchorCtr="0"/>
          <a:lstStyle>
            <a:lvl1pPr marL="457200" marR="0" lvl="0" indent="-333756" algn="l" rtl="0">
              <a:spcBef>
                <a:spcPts val="360"/>
              </a:spcBef>
              <a:spcAft>
                <a:spcPts val="0"/>
              </a:spcAft>
              <a:buClr>
                <a:schemeClr val="accent2"/>
              </a:buClr>
              <a:buSzPts val="1656"/>
              <a:buFont typeface="Noto Sans Symbols"/>
              <a:buChar char="◼"/>
              <a:defRPr sz="1800">
                <a:solidFill>
                  <a:schemeClr val="dk2"/>
                </a:solidFill>
                <a:latin typeface="Cabin"/>
                <a:ea typeface="Cabin"/>
                <a:cs typeface="Cabin"/>
                <a:sym typeface="Cabin"/>
              </a:defRPr>
            </a:lvl1pPr>
            <a:lvl2pPr marL="914400" marR="0" lvl="1" indent="-322072" algn="l" rtl="0">
              <a:spcBef>
                <a:spcPts val="600"/>
              </a:spcBef>
              <a:spcAft>
                <a:spcPts val="0"/>
              </a:spcAft>
              <a:buClr>
                <a:schemeClr val="accent2"/>
              </a:buClr>
              <a:buSzPts val="1472"/>
              <a:buFont typeface="Noto Sans Symbols"/>
              <a:buChar char="◼"/>
              <a:defRPr sz="1600" b="0" i="0" u="none" strike="noStrike" cap="none">
                <a:solidFill>
                  <a:schemeClr val="dk2"/>
                </a:solidFill>
                <a:latin typeface="Cabin"/>
                <a:ea typeface="Cabin"/>
                <a:cs typeface="Cabin"/>
                <a:sym typeface="Cabin"/>
              </a:defRPr>
            </a:lvl2pPr>
            <a:lvl3pPr marL="1371600" marR="0" lvl="2" indent="-310388" algn="l" rtl="0">
              <a:spcBef>
                <a:spcPts val="600"/>
              </a:spcBef>
              <a:spcAft>
                <a:spcPts val="0"/>
              </a:spcAft>
              <a:buClr>
                <a:schemeClr val="accent2"/>
              </a:buClr>
              <a:buSzPts val="1288"/>
              <a:buFont typeface="Noto Sans Symbols"/>
              <a:buChar char="◼"/>
              <a:defRPr sz="1400" b="0" i="0" u="none" strike="noStrike" cap="none">
                <a:solidFill>
                  <a:schemeClr val="dk2"/>
                </a:solidFill>
                <a:latin typeface="Cabin"/>
                <a:ea typeface="Cabin"/>
                <a:cs typeface="Cabin"/>
                <a:sym typeface="Cabin"/>
              </a:defRPr>
            </a:lvl3pPr>
            <a:lvl4pPr marL="1828800" marR="0" lvl="3" indent="-298703" algn="l" rtl="0">
              <a:spcBef>
                <a:spcPts val="600"/>
              </a:spcBef>
              <a:spcAft>
                <a:spcPts val="0"/>
              </a:spcAft>
              <a:buClr>
                <a:schemeClr val="accent2"/>
              </a:buClr>
              <a:buSzPts val="1104"/>
              <a:buFont typeface="Noto Sans Symbols"/>
              <a:buChar char="◼"/>
              <a:defRPr sz="1200" b="0" i="0" u="none" strike="noStrike" cap="none">
                <a:solidFill>
                  <a:schemeClr val="dk2"/>
                </a:solidFill>
                <a:latin typeface="Cabin"/>
                <a:ea typeface="Cabin"/>
                <a:cs typeface="Cabin"/>
                <a:sym typeface="Cabin"/>
              </a:defRPr>
            </a:lvl4pPr>
            <a:lvl5pPr marL="2286000" marR="0" lvl="4" indent="-298704" algn="l" rtl="0">
              <a:spcBef>
                <a:spcPts val="600"/>
              </a:spcBef>
              <a:spcAft>
                <a:spcPts val="0"/>
              </a:spcAft>
              <a:buClr>
                <a:schemeClr val="accent2"/>
              </a:buClr>
              <a:buSzPts val="1104"/>
              <a:buFont typeface="Noto Sans Symbols"/>
              <a:buChar char="◼"/>
              <a:defRPr sz="1200" b="0" i="0" u="none" strike="noStrike" cap="none">
                <a:solidFill>
                  <a:schemeClr val="dk2"/>
                </a:solidFill>
                <a:latin typeface="Cabin"/>
                <a:ea typeface="Cabin"/>
                <a:cs typeface="Cabin"/>
                <a:sym typeface="Cabin"/>
              </a:defRPr>
            </a:lvl5pPr>
            <a:lvl6pPr marL="2743200" marR="0" lvl="5" indent="-298704" algn="l" rtl="0">
              <a:spcBef>
                <a:spcPts val="600"/>
              </a:spcBef>
              <a:spcAft>
                <a:spcPts val="0"/>
              </a:spcAft>
              <a:buClr>
                <a:schemeClr val="accent2"/>
              </a:buClr>
              <a:buSzPts val="1104"/>
              <a:buFont typeface="Noto Sans Symbols"/>
              <a:buChar char="◼"/>
              <a:defRPr sz="1200" b="0" i="0" u="none" strike="noStrike" cap="none">
                <a:solidFill>
                  <a:schemeClr val="dk2"/>
                </a:solidFill>
                <a:latin typeface="Cabin"/>
                <a:ea typeface="Cabin"/>
                <a:cs typeface="Cabin"/>
                <a:sym typeface="Cabin"/>
              </a:defRPr>
            </a:lvl6pPr>
            <a:lvl7pPr marL="3200400" marR="0" lvl="6" indent="-298704" algn="l" rtl="0">
              <a:spcBef>
                <a:spcPts val="600"/>
              </a:spcBef>
              <a:spcAft>
                <a:spcPts val="0"/>
              </a:spcAft>
              <a:buClr>
                <a:schemeClr val="accent2"/>
              </a:buClr>
              <a:buSzPts val="1104"/>
              <a:buFont typeface="Noto Sans Symbols"/>
              <a:buChar char="◼"/>
              <a:defRPr sz="1200" b="0" i="0" u="none" strike="noStrike" cap="none">
                <a:solidFill>
                  <a:schemeClr val="dk2"/>
                </a:solidFill>
                <a:latin typeface="Cabin"/>
                <a:ea typeface="Cabin"/>
                <a:cs typeface="Cabin"/>
                <a:sym typeface="Cabin"/>
              </a:defRPr>
            </a:lvl7pPr>
            <a:lvl8pPr marL="3657600" marR="0" lvl="7" indent="-298703" algn="l" rtl="0">
              <a:spcBef>
                <a:spcPts val="600"/>
              </a:spcBef>
              <a:spcAft>
                <a:spcPts val="0"/>
              </a:spcAft>
              <a:buClr>
                <a:schemeClr val="accent2"/>
              </a:buClr>
              <a:buSzPts val="1104"/>
              <a:buFont typeface="Noto Sans Symbols"/>
              <a:buChar char="◼"/>
              <a:defRPr sz="1200" b="0" i="0" u="none" strike="noStrike" cap="none">
                <a:solidFill>
                  <a:schemeClr val="dk2"/>
                </a:solidFill>
                <a:latin typeface="Cabin"/>
                <a:ea typeface="Cabin"/>
                <a:cs typeface="Cabin"/>
                <a:sym typeface="Cabin"/>
              </a:defRPr>
            </a:lvl8pPr>
            <a:lvl9pPr marL="4114800" marR="0" lvl="8" indent="-298703" algn="l" rtl="0">
              <a:spcBef>
                <a:spcPts val="600"/>
              </a:spcBef>
              <a:spcAft>
                <a:spcPts val="600"/>
              </a:spcAft>
              <a:buClr>
                <a:schemeClr val="accent2"/>
              </a:buClr>
              <a:buSzPts val="1104"/>
              <a:buFont typeface="Noto Sans Symbols"/>
              <a:buChar char="◼"/>
              <a:defRPr sz="1200" b="0" i="0" u="none" strike="noStrike" cap="none">
                <a:solidFill>
                  <a:schemeClr val="dk2"/>
                </a:solidFill>
                <a:latin typeface="Cabin"/>
                <a:ea typeface="Cabin"/>
                <a:cs typeface="Cabin"/>
                <a:sym typeface="Cabin"/>
              </a:defRPr>
            </a:lvl9pPr>
          </a:lstStyle>
          <a:p>
            <a:endParaRPr/>
          </a:p>
        </p:txBody>
      </p:sp>
      <p:sp>
        <p:nvSpPr>
          <p:cNvPr id="48" name="Google Shape;48;p6"/>
          <p:cNvSpPr txBox="1">
            <a:spLocks noGrp="1"/>
          </p:cNvSpPr>
          <p:nvPr>
            <p:ph type="body" idx="2"/>
          </p:nvPr>
        </p:nvSpPr>
        <p:spPr>
          <a:xfrm>
            <a:off x="6188417" y="2228003"/>
            <a:ext cx="5422392" cy="3633047"/>
          </a:xfrm>
          <a:prstGeom prst="rect">
            <a:avLst/>
          </a:prstGeom>
          <a:noFill/>
          <a:ln>
            <a:noFill/>
          </a:ln>
        </p:spPr>
        <p:txBody>
          <a:bodyPr spcFirstLastPara="1" wrap="square" lIns="91425" tIns="45700" rIns="91425" bIns="45700" anchor="ctr" anchorCtr="0"/>
          <a:lstStyle>
            <a:lvl1pPr marL="457200" marR="0" lvl="0" indent="-333756" algn="l" rtl="0">
              <a:spcBef>
                <a:spcPts val="360"/>
              </a:spcBef>
              <a:spcAft>
                <a:spcPts val="0"/>
              </a:spcAft>
              <a:buClr>
                <a:schemeClr val="accent2"/>
              </a:buClr>
              <a:buSzPts val="1656"/>
              <a:buFont typeface="Noto Sans Symbols"/>
              <a:buChar char="◼"/>
              <a:defRPr sz="1800">
                <a:solidFill>
                  <a:schemeClr val="dk2"/>
                </a:solidFill>
                <a:latin typeface="Cabin"/>
                <a:ea typeface="Cabin"/>
                <a:cs typeface="Cabin"/>
                <a:sym typeface="Cabin"/>
              </a:defRPr>
            </a:lvl1pPr>
            <a:lvl2pPr marL="914400" marR="0" lvl="1" indent="-322072" algn="l" rtl="0">
              <a:spcBef>
                <a:spcPts val="600"/>
              </a:spcBef>
              <a:spcAft>
                <a:spcPts val="0"/>
              </a:spcAft>
              <a:buClr>
                <a:schemeClr val="accent2"/>
              </a:buClr>
              <a:buSzPts val="1472"/>
              <a:buFont typeface="Noto Sans Symbols"/>
              <a:buChar char="◼"/>
              <a:defRPr sz="1600" b="0" i="0" u="none" strike="noStrike" cap="none">
                <a:solidFill>
                  <a:schemeClr val="dk2"/>
                </a:solidFill>
                <a:latin typeface="Cabin"/>
                <a:ea typeface="Cabin"/>
                <a:cs typeface="Cabin"/>
                <a:sym typeface="Cabin"/>
              </a:defRPr>
            </a:lvl2pPr>
            <a:lvl3pPr marL="1371600" marR="0" lvl="2" indent="-310388" algn="l" rtl="0">
              <a:spcBef>
                <a:spcPts val="600"/>
              </a:spcBef>
              <a:spcAft>
                <a:spcPts val="0"/>
              </a:spcAft>
              <a:buClr>
                <a:schemeClr val="accent2"/>
              </a:buClr>
              <a:buSzPts val="1288"/>
              <a:buFont typeface="Noto Sans Symbols"/>
              <a:buChar char="◼"/>
              <a:defRPr sz="1400" b="0" i="0" u="none" strike="noStrike" cap="none">
                <a:solidFill>
                  <a:schemeClr val="dk2"/>
                </a:solidFill>
                <a:latin typeface="Cabin"/>
                <a:ea typeface="Cabin"/>
                <a:cs typeface="Cabin"/>
                <a:sym typeface="Cabin"/>
              </a:defRPr>
            </a:lvl3pPr>
            <a:lvl4pPr marL="1828800" marR="0" lvl="3" indent="-298703" algn="l" rtl="0">
              <a:spcBef>
                <a:spcPts val="600"/>
              </a:spcBef>
              <a:spcAft>
                <a:spcPts val="0"/>
              </a:spcAft>
              <a:buClr>
                <a:schemeClr val="accent2"/>
              </a:buClr>
              <a:buSzPts val="1104"/>
              <a:buFont typeface="Noto Sans Symbols"/>
              <a:buChar char="◼"/>
              <a:defRPr sz="1200" b="0" i="0" u="none" strike="noStrike" cap="none">
                <a:solidFill>
                  <a:schemeClr val="dk2"/>
                </a:solidFill>
                <a:latin typeface="Cabin"/>
                <a:ea typeface="Cabin"/>
                <a:cs typeface="Cabin"/>
                <a:sym typeface="Cabin"/>
              </a:defRPr>
            </a:lvl4pPr>
            <a:lvl5pPr marL="2286000" marR="0" lvl="4" indent="-298704" algn="l" rtl="0">
              <a:spcBef>
                <a:spcPts val="600"/>
              </a:spcBef>
              <a:spcAft>
                <a:spcPts val="0"/>
              </a:spcAft>
              <a:buClr>
                <a:schemeClr val="accent2"/>
              </a:buClr>
              <a:buSzPts val="1104"/>
              <a:buFont typeface="Noto Sans Symbols"/>
              <a:buChar char="◼"/>
              <a:defRPr sz="1200" b="0" i="0" u="none" strike="noStrike" cap="none">
                <a:solidFill>
                  <a:schemeClr val="dk2"/>
                </a:solidFill>
                <a:latin typeface="Cabin"/>
                <a:ea typeface="Cabin"/>
                <a:cs typeface="Cabin"/>
                <a:sym typeface="Cabin"/>
              </a:defRPr>
            </a:lvl5pPr>
            <a:lvl6pPr marL="2743200" marR="0" lvl="5" indent="-298704" algn="l" rtl="0">
              <a:spcBef>
                <a:spcPts val="600"/>
              </a:spcBef>
              <a:spcAft>
                <a:spcPts val="0"/>
              </a:spcAft>
              <a:buClr>
                <a:schemeClr val="accent2"/>
              </a:buClr>
              <a:buSzPts val="1104"/>
              <a:buFont typeface="Noto Sans Symbols"/>
              <a:buChar char="◼"/>
              <a:defRPr sz="1200" b="0" i="0" u="none" strike="noStrike" cap="none">
                <a:solidFill>
                  <a:schemeClr val="dk2"/>
                </a:solidFill>
                <a:latin typeface="Cabin"/>
                <a:ea typeface="Cabin"/>
                <a:cs typeface="Cabin"/>
                <a:sym typeface="Cabin"/>
              </a:defRPr>
            </a:lvl6pPr>
            <a:lvl7pPr marL="3200400" marR="0" lvl="6" indent="-298704" algn="l" rtl="0">
              <a:spcBef>
                <a:spcPts val="600"/>
              </a:spcBef>
              <a:spcAft>
                <a:spcPts val="0"/>
              </a:spcAft>
              <a:buClr>
                <a:schemeClr val="accent2"/>
              </a:buClr>
              <a:buSzPts val="1104"/>
              <a:buFont typeface="Noto Sans Symbols"/>
              <a:buChar char="◼"/>
              <a:defRPr sz="1200" b="0" i="0" u="none" strike="noStrike" cap="none">
                <a:solidFill>
                  <a:schemeClr val="dk2"/>
                </a:solidFill>
                <a:latin typeface="Cabin"/>
                <a:ea typeface="Cabin"/>
                <a:cs typeface="Cabin"/>
                <a:sym typeface="Cabin"/>
              </a:defRPr>
            </a:lvl7pPr>
            <a:lvl8pPr marL="3657600" marR="0" lvl="7" indent="-298703" algn="l" rtl="0">
              <a:spcBef>
                <a:spcPts val="600"/>
              </a:spcBef>
              <a:spcAft>
                <a:spcPts val="0"/>
              </a:spcAft>
              <a:buClr>
                <a:schemeClr val="accent2"/>
              </a:buClr>
              <a:buSzPts val="1104"/>
              <a:buFont typeface="Noto Sans Symbols"/>
              <a:buChar char="◼"/>
              <a:defRPr sz="1200" b="0" i="0" u="none" strike="noStrike" cap="none">
                <a:solidFill>
                  <a:schemeClr val="dk2"/>
                </a:solidFill>
                <a:latin typeface="Cabin"/>
                <a:ea typeface="Cabin"/>
                <a:cs typeface="Cabin"/>
                <a:sym typeface="Cabin"/>
              </a:defRPr>
            </a:lvl8pPr>
            <a:lvl9pPr marL="4114800" marR="0" lvl="8" indent="-298703" algn="l" rtl="0">
              <a:spcBef>
                <a:spcPts val="600"/>
              </a:spcBef>
              <a:spcAft>
                <a:spcPts val="600"/>
              </a:spcAft>
              <a:buClr>
                <a:schemeClr val="accent2"/>
              </a:buClr>
              <a:buSzPts val="1104"/>
              <a:buFont typeface="Noto Sans Symbols"/>
              <a:buChar char="◼"/>
              <a:defRPr sz="1200" b="0" i="0" u="none" strike="noStrike" cap="none">
                <a:solidFill>
                  <a:schemeClr val="dk2"/>
                </a:solidFill>
                <a:latin typeface="Cabin"/>
                <a:ea typeface="Cabin"/>
                <a:cs typeface="Cabin"/>
                <a:sym typeface="Cabin"/>
              </a:defRPr>
            </a:lvl9pPr>
          </a:lstStyle>
          <a:p>
            <a:endParaRPr/>
          </a:p>
        </p:txBody>
      </p:sp>
      <p:sp>
        <p:nvSpPr>
          <p:cNvPr id="49" name="Google Shape;49;p6"/>
          <p:cNvSpPr txBox="1">
            <a:spLocks noGrp="1"/>
          </p:cNvSpPr>
          <p:nvPr>
            <p:ph type="dt" idx="10"/>
          </p:nvPr>
        </p:nvSpPr>
        <p:spPr>
          <a:xfrm>
            <a:off x="7605951" y="5956137"/>
            <a:ext cx="2844799" cy="365125"/>
          </a:xfrm>
          <a:prstGeom prst="rect">
            <a:avLst/>
          </a:prstGeom>
          <a:noFill/>
          <a:ln>
            <a:noFill/>
          </a:ln>
        </p:spPr>
        <p:txBody>
          <a:bodyPr spcFirstLastPara="1" wrap="square" lIns="91425" tIns="45700" rIns="91425" bIns="45700" anchor="ctr" anchorCtr="0"/>
          <a:lstStyle>
            <a:lvl1pPr marR="0" lvl="0" algn="r" rtl="0">
              <a:spcBef>
                <a:spcPts val="0"/>
              </a:spcBef>
              <a:spcAft>
                <a:spcPts val="0"/>
              </a:spcAft>
              <a:buSzPts val="1400"/>
              <a:buNone/>
              <a:defRPr sz="900">
                <a:solidFill>
                  <a:schemeClr val="accent2"/>
                </a:solidFill>
                <a:latin typeface="Cabin"/>
                <a:ea typeface="Cabin"/>
                <a:cs typeface="Cabin"/>
                <a:sym typeface="Cabin"/>
              </a:defRPr>
            </a:lvl1pPr>
            <a:lvl2pPr marR="0" lvl="1" algn="l" rtl="0">
              <a:spcBef>
                <a:spcPts val="0"/>
              </a:spcBef>
              <a:spcAft>
                <a:spcPts val="0"/>
              </a:spcAft>
              <a:buSzPts val="1400"/>
              <a:buNone/>
              <a:defRPr sz="1800" b="0" i="0" u="none" strike="noStrike" cap="none">
                <a:solidFill>
                  <a:schemeClr val="dk1"/>
                </a:solidFill>
                <a:latin typeface="Cabin"/>
                <a:ea typeface="Cabin"/>
                <a:cs typeface="Cabin"/>
                <a:sym typeface="Cabin"/>
              </a:defRPr>
            </a:lvl2pPr>
            <a:lvl3pPr marR="0" lvl="2" algn="l" rtl="0">
              <a:spcBef>
                <a:spcPts val="0"/>
              </a:spcBef>
              <a:spcAft>
                <a:spcPts val="0"/>
              </a:spcAft>
              <a:buSzPts val="1400"/>
              <a:buNone/>
              <a:defRPr sz="1800" b="0" i="0" u="none" strike="noStrike" cap="none">
                <a:solidFill>
                  <a:schemeClr val="dk1"/>
                </a:solidFill>
                <a:latin typeface="Cabin"/>
                <a:ea typeface="Cabin"/>
                <a:cs typeface="Cabin"/>
                <a:sym typeface="Cabin"/>
              </a:defRPr>
            </a:lvl3pPr>
            <a:lvl4pPr marR="0" lvl="3" algn="l" rtl="0">
              <a:spcBef>
                <a:spcPts val="0"/>
              </a:spcBef>
              <a:spcAft>
                <a:spcPts val="0"/>
              </a:spcAft>
              <a:buSzPts val="1400"/>
              <a:buNone/>
              <a:defRPr sz="1800" b="0" i="0" u="none" strike="noStrike" cap="none">
                <a:solidFill>
                  <a:schemeClr val="dk1"/>
                </a:solidFill>
                <a:latin typeface="Cabin"/>
                <a:ea typeface="Cabin"/>
                <a:cs typeface="Cabin"/>
                <a:sym typeface="Cabin"/>
              </a:defRPr>
            </a:lvl4pPr>
            <a:lvl5pPr marR="0" lvl="4" algn="l" rtl="0">
              <a:spcBef>
                <a:spcPts val="0"/>
              </a:spcBef>
              <a:spcAft>
                <a:spcPts val="0"/>
              </a:spcAft>
              <a:buSzPts val="1400"/>
              <a:buNone/>
              <a:defRPr sz="1800" b="0" i="0" u="none" strike="noStrike" cap="none">
                <a:solidFill>
                  <a:schemeClr val="dk1"/>
                </a:solidFill>
                <a:latin typeface="Cabin"/>
                <a:ea typeface="Cabin"/>
                <a:cs typeface="Cabin"/>
                <a:sym typeface="Cabin"/>
              </a:defRPr>
            </a:lvl5pPr>
            <a:lvl6pPr marR="0" lvl="5" algn="l" rtl="0">
              <a:spcBef>
                <a:spcPts val="0"/>
              </a:spcBef>
              <a:spcAft>
                <a:spcPts val="0"/>
              </a:spcAft>
              <a:buSzPts val="1400"/>
              <a:buNone/>
              <a:defRPr sz="1800" b="0" i="0" u="none" strike="noStrike" cap="none">
                <a:solidFill>
                  <a:schemeClr val="dk1"/>
                </a:solidFill>
                <a:latin typeface="Cabin"/>
                <a:ea typeface="Cabin"/>
                <a:cs typeface="Cabin"/>
                <a:sym typeface="Cabin"/>
              </a:defRPr>
            </a:lvl6pPr>
            <a:lvl7pPr marR="0" lvl="6" algn="l" rtl="0">
              <a:spcBef>
                <a:spcPts val="0"/>
              </a:spcBef>
              <a:spcAft>
                <a:spcPts val="0"/>
              </a:spcAft>
              <a:buSzPts val="1400"/>
              <a:buNone/>
              <a:defRPr sz="1800" b="0" i="0" u="none" strike="noStrike" cap="none">
                <a:solidFill>
                  <a:schemeClr val="dk1"/>
                </a:solidFill>
                <a:latin typeface="Cabin"/>
                <a:ea typeface="Cabin"/>
                <a:cs typeface="Cabin"/>
                <a:sym typeface="Cabin"/>
              </a:defRPr>
            </a:lvl7pPr>
            <a:lvl8pPr marR="0" lvl="7" algn="l" rtl="0">
              <a:spcBef>
                <a:spcPts val="0"/>
              </a:spcBef>
              <a:spcAft>
                <a:spcPts val="0"/>
              </a:spcAft>
              <a:buSzPts val="1400"/>
              <a:buNone/>
              <a:defRPr sz="1800" b="0" i="0" u="none" strike="noStrike" cap="none">
                <a:solidFill>
                  <a:schemeClr val="dk1"/>
                </a:solidFill>
                <a:latin typeface="Cabin"/>
                <a:ea typeface="Cabin"/>
                <a:cs typeface="Cabin"/>
                <a:sym typeface="Cabin"/>
              </a:defRPr>
            </a:lvl8pPr>
            <a:lvl9pPr marR="0" lvl="8" algn="l" rtl="0">
              <a:spcBef>
                <a:spcPts val="0"/>
              </a:spcBef>
              <a:spcAft>
                <a:spcPts val="0"/>
              </a:spcAft>
              <a:buSzPts val="1400"/>
              <a:buNone/>
              <a:defRPr sz="1800" b="0" i="0" u="none" strike="noStrike" cap="none">
                <a:solidFill>
                  <a:schemeClr val="dk1"/>
                </a:solidFill>
                <a:latin typeface="Cabin"/>
                <a:ea typeface="Cabin"/>
                <a:cs typeface="Cabin"/>
                <a:sym typeface="Cabin"/>
              </a:defRPr>
            </a:lvl9pPr>
          </a:lstStyle>
          <a:p>
            <a:endParaRPr/>
          </a:p>
        </p:txBody>
      </p:sp>
      <p:sp>
        <p:nvSpPr>
          <p:cNvPr id="50" name="Google Shape;50;p6"/>
          <p:cNvSpPr txBox="1">
            <a:spLocks noGrp="1"/>
          </p:cNvSpPr>
          <p:nvPr>
            <p:ph type="ftr" idx="11"/>
          </p:nvPr>
        </p:nvSpPr>
        <p:spPr>
          <a:xfrm>
            <a:off x="581192" y="5951811"/>
            <a:ext cx="691721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900" cap="none">
                <a:solidFill>
                  <a:schemeClr val="accent2"/>
                </a:solidFill>
                <a:latin typeface="Cabin"/>
                <a:ea typeface="Cabin"/>
                <a:cs typeface="Cabin"/>
                <a:sym typeface="Cabin"/>
              </a:defRPr>
            </a:lvl1pPr>
            <a:lvl2pPr marR="0" lvl="1" algn="l" rtl="0">
              <a:spcBef>
                <a:spcPts val="0"/>
              </a:spcBef>
              <a:spcAft>
                <a:spcPts val="0"/>
              </a:spcAft>
              <a:buSzPts val="1400"/>
              <a:buNone/>
              <a:defRPr sz="1800" b="0" i="0" u="none" strike="noStrike" cap="none">
                <a:solidFill>
                  <a:schemeClr val="dk1"/>
                </a:solidFill>
                <a:latin typeface="Cabin"/>
                <a:ea typeface="Cabin"/>
                <a:cs typeface="Cabin"/>
                <a:sym typeface="Cabin"/>
              </a:defRPr>
            </a:lvl2pPr>
            <a:lvl3pPr marR="0" lvl="2" algn="l" rtl="0">
              <a:spcBef>
                <a:spcPts val="0"/>
              </a:spcBef>
              <a:spcAft>
                <a:spcPts val="0"/>
              </a:spcAft>
              <a:buSzPts val="1400"/>
              <a:buNone/>
              <a:defRPr sz="1800" b="0" i="0" u="none" strike="noStrike" cap="none">
                <a:solidFill>
                  <a:schemeClr val="dk1"/>
                </a:solidFill>
                <a:latin typeface="Cabin"/>
                <a:ea typeface="Cabin"/>
                <a:cs typeface="Cabin"/>
                <a:sym typeface="Cabin"/>
              </a:defRPr>
            </a:lvl3pPr>
            <a:lvl4pPr marR="0" lvl="3" algn="l" rtl="0">
              <a:spcBef>
                <a:spcPts val="0"/>
              </a:spcBef>
              <a:spcAft>
                <a:spcPts val="0"/>
              </a:spcAft>
              <a:buSzPts val="1400"/>
              <a:buNone/>
              <a:defRPr sz="1800" b="0" i="0" u="none" strike="noStrike" cap="none">
                <a:solidFill>
                  <a:schemeClr val="dk1"/>
                </a:solidFill>
                <a:latin typeface="Cabin"/>
                <a:ea typeface="Cabin"/>
                <a:cs typeface="Cabin"/>
                <a:sym typeface="Cabin"/>
              </a:defRPr>
            </a:lvl4pPr>
            <a:lvl5pPr marR="0" lvl="4" algn="l" rtl="0">
              <a:spcBef>
                <a:spcPts val="0"/>
              </a:spcBef>
              <a:spcAft>
                <a:spcPts val="0"/>
              </a:spcAft>
              <a:buSzPts val="1400"/>
              <a:buNone/>
              <a:defRPr sz="1800" b="0" i="0" u="none" strike="noStrike" cap="none">
                <a:solidFill>
                  <a:schemeClr val="dk1"/>
                </a:solidFill>
                <a:latin typeface="Cabin"/>
                <a:ea typeface="Cabin"/>
                <a:cs typeface="Cabin"/>
                <a:sym typeface="Cabin"/>
              </a:defRPr>
            </a:lvl5pPr>
            <a:lvl6pPr marR="0" lvl="5" algn="l" rtl="0">
              <a:spcBef>
                <a:spcPts val="0"/>
              </a:spcBef>
              <a:spcAft>
                <a:spcPts val="0"/>
              </a:spcAft>
              <a:buSzPts val="1400"/>
              <a:buNone/>
              <a:defRPr sz="1800" b="0" i="0" u="none" strike="noStrike" cap="none">
                <a:solidFill>
                  <a:schemeClr val="dk1"/>
                </a:solidFill>
                <a:latin typeface="Cabin"/>
                <a:ea typeface="Cabin"/>
                <a:cs typeface="Cabin"/>
                <a:sym typeface="Cabin"/>
              </a:defRPr>
            </a:lvl6pPr>
            <a:lvl7pPr marR="0" lvl="6" algn="l" rtl="0">
              <a:spcBef>
                <a:spcPts val="0"/>
              </a:spcBef>
              <a:spcAft>
                <a:spcPts val="0"/>
              </a:spcAft>
              <a:buSzPts val="1400"/>
              <a:buNone/>
              <a:defRPr sz="1800" b="0" i="0" u="none" strike="noStrike" cap="none">
                <a:solidFill>
                  <a:schemeClr val="dk1"/>
                </a:solidFill>
                <a:latin typeface="Cabin"/>
                <a:ea typeface="Cabin"/>
                <a:cs typeface="Cabin"/>
                <a:sym typeface="Cabin"/>
              </a:defRPr>
            </a:lvl7pPr>
            <a:lvl8pPr marR="0" lvl="7" algn="l" rtl="0">
              <a:spcBef>
                <a:spcPts val="0"/>
              </a:spcBef>
              <a:spcAft>
                <a:spcPts val="0"/>
              </a:spcAft>
              <a:buSzPts val="1400"/>
              <a:buNone/>
              <a:defRPr sz="1800" b="0" i="0" u="none" strike="noStrike" cap="none">
                <a:solidFill>
                  <a:schemeClr val="dk1"/>
                </a:solidFill>
                <a:latin typeface="Cabin"/>
                <a:ea typeface="Cabin"/>
                <a:cs typeface="Cabin"/>
                <a:sym typeface="Cabin"/>
              </a:defRPr>
            </a:lvl8pPr>
            <a:lvl9pPr marR="0" lvl="8" algn="l" rtl="0">
              <a:spcBef>
                <a:spcPts val="0"/>
              </a:spcBef>
              <a:spcAft>
                <a:spcPts val="0"/>
              </a:spcAft>
              <a:buSzPts val="1400"/>
              <a:buNone/>
              <a:defRPr sz="1800" b="0" i="0" u="none" strike="noStrike" cap="none">
                <a:solidFill>
                  <a:schemeClr val="dk1"/>
                </a:solidFill>
                <a:latin typeface="Cabin"/>
                <a:ea typeface="Cabin"/>
                <a:cs typeface="Cabin"/>
                <a:sym typeface="Cabin"/>
              </a:defRPr>
            </a:lvl9pPr>
          </a:lstStyle>
          <a:p>
            <a:endParaRPr/>
          </a:p>
        </p:txBody>
      </p:sp>
      <p:sp>
        <p:nvSpPr>
          <p:cNvPr id="51" name="Google Shape;51;p6"/>
          <p:cNvSpPr txBox="1">
            <a:spLocks noGrp="1"/>
          </p:cNvSpPr>
          <p:nvPr>
            <p:ph type="sldNum" idx="12"/>
          </p:nvPr>
        </p:nvSpPr>
        <p:spPr>
          <a:xfrm>
            <a:off x="10558300" y="5956137"/>
            <a:ext cx="105251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a:solidFill>
                  <a:schemeClr val="accent2"/>
                </a:solidFill>
                <a:latin typeface="Cabin"/>
                <a:ea typeface="Cabin"/>
                <a:cs typeface="Cabin"/>
                <a:sym typeface="Cabin"/>
              </a:defRPr>
            </a:lvl1pPr>
            <a:lvl2pPr marL="0" marR="0" lvl="1" indent="0" algn="r" rtl="0">
              <a:spcBef>
                <a:spcPts val="0"/>
              </a:spcBef>
              <a:buNone/>
              <a:defRPr sz="900">
                <a:solidFill>
                  <a:schemeClr val="accent2"/>
                </a:solidFill>
                <a:latin typeface="Cabin"/>
                <a:ea typeface="Cabin"/>
                <a:cs typeface="Cabin"/>
                <a:sym typeface="Cabin"/>
              </a:defRPr>
            </a:lvl2pPr>
            <a:lvl3pPr marL="0" marR="0" lvl="2" indent="0" algn="r" rtl="0">
              <a:spcBef>
                <a:spcPts val="0"/>
              </a:spcBef>
              <a:buNone/>
              <a:defRPr sz="900">
                <a:solidFill>
                  <a:schemeClr val="accent2"/>
                </a:solidFill>
                <a:latin typeface="Cabin"/>
                <a:ea typeface="Cabin"/>
                <a:cs typeface="Cabin"/>
                <a:sym typeface="Cabin"/>
              </a:defRPr>
            </a:lvl3pPr>
            <a:lvl4pPr marL="0" marR="0" lvl="3" indent="0" algn="r" rtl="0">
              <a:spcBef>
                <a:spcPts val="0"/>
              </a:spcBef>
              <a:buNone/>
              <a:defRPr sz="900">
                <a:solidFill>
                  <a:schemeClr val="accent2"/>
                </a:solidFill>
                <a:latin typeface="Cabin"/>
                <a:ea typeface="Cabin"/>
                <a:cs typeface="Cabin"/>
                <a:sym typeface="Cabin"/>
              </a:defRPr>
            </a:lvl4pPr>
            <a:lvl5pPr marL="0" marR="0" lvl="4" indent="0" algn="r" rtl="0">
              <a:spcBef>
                <a:spcPts val="0"/>
              </a:spcBef>
              <a:buNone/>
              <a:defRPr sz="900">
                <a:solidFill>
                  <a:schemeClr val="accent2"/>
                </a:solidFill>
                <a:latin typeface="Cabin"/>
                <a:ea typeface="Cabin"/>
                <a:cs typeface="Cabin"/>
                <a:sym typeface="Cabin"/>
              </a:defRPr>
            </a:lvl5pPr>
            <a:lvl6pPr marL="0" marR="0" lvl="5" indent="0" algn="r" rtl="0">
              <a:spcBef>
                <a:spcPts val="0"/>
              </a:spcBef>
              <a:buNone/>
              <a:defRPr sz="900">
                <a:solidFill>
                  <a:schemeClr val="accent2"/>
                </a:solidFill>
                <a:latin typeface="Cabin"/>
                <a:ea typeface="Cabin"/>
                <a:cs typeface="Cabin"/>
                <a:sym typeface="Cabin"/>
              </a:defRPr>
            </a:lvl6pPr>
            <a:lvl7pPr marL="0" marR="0" lvl="6" indent="0" algn="r" rtl="0">
              <a:spcBef>
                <a:spcPts val="0"/>
              </a:spcBef>
              <a:buNone/>
              <a:defRPr sz="900">
                <a:solidFill>
                  <a:schemeClr val="accent2"/>
                </a:solidFill>
                <a:latin typeface="Cabin"/>
                <a:ea typeface="Cabin"/>
                <a:cs typeface="Cabin"/>
                <a:sym typeface="Cabin"/>
              </a:defRPr>
            </a:lvl7pPr>
            <a:lvl8pPr marL="0" marR="0" lvl="7" indent="0" algn="r" rtl="0">
              <a:spcBef>
                <a:spcPts val="0"/>
              </a:spcBef>
              <a:buNone/>
              <a:defRPr sz="900">
                <a:solidFill>
                  <a:schemeClr val="accent2"/>
                </a:solidFill>
                <a:latin typeface="Cabin"/>
                <a:ea typeface="Cabin"/>
                <a:cs typeface="Cabin"/>
                <a:sym typeface="Cabin"/>
              </a:defRPr>
            </a:lvl8pPr>
            <a:lvl9pPr marL="0" marR="0" lvl="8" indent="0" algn="r" rtl="0">
              <a:spcBef>
                <a:spcPts val="0"/>
              </a:spcBef>
              <a:buNone/>
              <a:defRPr sz="900">
                <a:solidFill>
                  <a:schemeClr val="accent2"/>
                </a:solidFill>
                <a:latin typeface="Cabin"/>
                <a:ea typeface="Cabin"/>
                <a:cs typeface="Cabin"/>
                <a:sym typeface="Cabin"/>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52"/>
        <p:cNvGrpSpPr/>
        <p:nvPr/>
      </p:nvGrpSpPr>
      <p:grpSpPr>
        <a:xfrm>
          <a:off x="0" y="0"/>
          <a:ext cx="0" cy="0"/>
          <a:chOff x="0" y="0"/>
          <a:chExt cx="0" cy="0"/>
        </a:xfrm>
      </p:grpSpPr>
      <p:sp>
        <p:nvSpPr>
          <p:cNvPr id="53" name="Google Shape;53;p7"/>
          <p:cNvSpPr/>
          <p:nvPr/>
        </p:nvSpPr>
        <p:spPr>
          <a:xfrm>
            <a:off x="445982" y="606554"/>
            <a:ext cx="11300036" cy="1258827"/>
          </a:xfrm>
          <a:prstGeom prst="rect">
            <a:avLst/>
          </a:prstGeom>
          <a:solidFill>
            <a:schemeClr val="accent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4" name="Google Shape;54;p7"/>
          <p:cNvSpPr txBox="1">
            <a:spLocks noGrp="1"/>
          </p:cNvSpPr>
          <p:nvPr>
            <p:ph type="title"/>
          </p:nvPr>
        </p:nvSpPr>
        <p:spPr>
          <a:xfrm>
            <a:off x="581193" y="729658"/>
            <a:ext cx="11029616" cy="988332"/>
          </a:xfrm>
          <a:prstGeom prst="rect">
            <a:avLst/>
          </a:prstGeom>
          <a:noFill/>
          <a:ln>
            <a:noFill/>
          </a:ln>
        </p:spPr>
        <p:txBody>
          <a:bodyPr spcFirstLastPara="1" wrap="square" lIns="91425" tIns="45700" rIns="91425" bIns="45700" anchor="b" anchorCtr="0"/>
          <a:lstStyle>
            <a:lvl1pPr marR="0" lvl="0" algn="l" rtl="0">
              <a:spcBef>
                <a:spcPts val="0"/>
              </a:spcBef>
              <a:spcAft>
                <a:spcPts val="0"/>
              </a:spcAft>
              <a:buClr>
                <a:schemeClr val="lt1"/>
              </a:buClr>
              <a:buSzPts val="2800"/>
              <a:buFont typeface="Cabin"/>
              <a:buNone/>
              <a:defRPr sz="2800" b="0" i="0" u="none" strike="noStrike" cap="none">
                <a:solidFill>
                  <a:schemeClr val="lt1"/>
                </a:solidFill>
                <a:latin typeface="Cabin"/>
                <a:ea typeface="Cabin"/>
                <a:cs typeface="Cabin"/>
                <a:sym typeface="Cabin"/>
              </a:defRPr>
            </a:lvl1pPr>
            <a:lvl2pPr marR="0" lvl="1" algn="l" rtl="0">
              <a:spcBef>
                <a:spcPts val="0"/>
              </a:spcBef>
              <a:spcAft>
                <a:spcPts val="0"/>
              </a:spcAft>
              <a:buSzPts val="1400"/>
              <a:buNone/>
              <a:defRPr sz="1800" b="0" i="0" u="none" strike="noStrike" cap="none">
                <a:solidFill>
                  <a:schemeClr val="dk2"/>
                </a:solidFill>
              </a:defRPr>
            </a:lvl2pPr>
            <a:lvl3pPr marR="0" lvl="2" algn="l" rtl="0">
              <a:spcBef>
                <a:spcPts val="0"/>
              </a:spcBef>
              <a:spcAft>
                <a:spcPts val="0"/>
              </a:spcAft>
              <a:buSzPts val="1400"/>
              <a:buNone/>
              <a:defRPr sz="1800" b="0" i="0" u="none" strike="noStrike" cap="none">
                <a:solidFill>
                  <a:schemeClr val="dk2"/>
                </a:solidFill>
              </a:defRPr>
            </a:lvl3pPr>
            <a:lvl4pPr marR="0" lvl="3" algn="l" rtl="0">
              <a:spcBef>
                <a:spcPts val="0"/>
              </a:spcBef>
              <a:spcAft>
                <a:spcPts val="0"/>
              </a:spcAft>
              <a:buSzPts val="1400"/>
              <a:buNone/>
              <a:defRPr sz="1800" b="0" i="0" u="none" strike="noStrike" cap="none">
                <a:solidFill>
                  <a:schemeClr val="dk2"/>
                </a:solidFill>
              </a:defRPr>
            </a:lvl4pPr>
            <a:lvl5pPr marR="0" lvl="4" algn="l" rtl="0">
              <a:spcBef>
                <a:spcPts val="0"/>
              </a:spcBef>
              <a:spcAft>
                <a:spcPts val="0"/>
              </a:spcAft>
              <a:buSzPts val="1400"/>
              <a:buNone/>
              <a:defRPr sz="1800" b="0" i="0" u="none" strike="noStrike" cap="none">
                <a:solidFill>
                  <a:schemeClr val="dk2"/>
                </a:solidFill>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
        <p:nvSpPr>
          <p:cNvPr id="55" name="Google Shape;55;p7"/>
          <p:cNvSpPr txBox="1">
            <a:spLocks noGrp="1"/>
          </p:cNvSpPr>
          <p:nvPr>
            <p:ph type="body" idx="1"/>
          </p:nvPr>
        </p:nvSpPr>
        <p:spPr>
          <a:xfrm>
            <a:off x="887219" y="2250892"/>
            <a:ext cx="5087075" cy="536005"/>
          </a:xfrm>
          <a:prstGeom prst="rect">
            <a:avLst/>
          </a:prstGeom>
          <a:noFill/>
          <a:ln>
            <a:noFill/>
          </a:ln>
        </p:spPr>
        <p:txBody>
          <a:bodyPr spcFirstLastPara="1" wrap="square" lIns="91425" tIns="45700" rIns="91425" bIns="45700" anchor="b" anchorCtr="0"/>
          <a:lstStyle>
            <a:lvl1pPr marL="457200" marR="0" lvl="0" indent="-228600" algn="l" rtl="0">
              <a:spcBef>
                <a:spcPts val="440"/>
              </a:spcBef>
              <a:spcAft>
                <a:spcPts val="0"/>
              </a:spcAft>
              <a:buClr>
                <a:schemeClr val="accent2"/>
              </a:buClr>
              <a:buSzPts val="2024"/>
              <a:buFont typeface="Noto Sans Symbols"/>
              <a:buNone/>
              <a:defRPr sz="2200" b="0">
                <a:solidFill>
                  <a:schemeClr val="accent2"/>
                </a:solidFill>
                <a:latin typeface="Cabin"/>
                <a:ea typeface="Cabin"/>
                <a:cs typeface="Cabin"/>
                <a:sym typeface="Cabin"/>
              </a:defRPr>
            </a:lvl1pPr>
            <a:lvl2pPr marL="914400" marR="0" lvl="1" indent="-228600" algn="l" rtl="0">
              <a:spcBef>
                <a:spcPts val="600"/>
              </a:spcBef>
              <a:spcAft>
                <a:spcPts val="0"/>
              </a:spcAft>
              <a:buClr>
                <a:schemeClr val="accent2"/>
              </a:buClr>
              <a:buSzPts val="1840"/>
              <a:buFont typeface="Noto Sans Symbols"/>
              <a:buNone/>
              <a:defRPr sz="2000" b="1" i="0" u="none" strike="noStrike" cap="none">
                <a:solidFill>
                  <a:schemeClr val="dk2"/>
                </a:solidFill>
                <a:latin typeface="Cabin"/>
                <a:ea typeface="Cabin"/>
                <a:cs typeface="Cabin"/>
                <a:sym typeface="Cabin"/>
              </a:defRPr>
            </a:lvl2pPr>
            <a:lvl3pPr marL="1371600" marR="0" lvl="2" indent="-228600" algn="l" rtl="0">
              <a:spcBef>
                <a:spcPts val="600"/>
              </a:spcBef>
              <a:spcAft>
                <a:spcPts val="0"/>
              </a:spcAft>
              <a:buClr>
                <a:schemeClr val="accent2"/>
              </a:buClr>
              <a:buSzPts val="1656"/>
              <a:buFont typeface="Noto Sans Symbols"/>
              <a:buNone/>
              <a:defRPr sz="1800" b="1" i="0" u="none" strike="noStrike" cap="none">
                <a:solidFill>
                  <a:schemeClr val="dk2"/>
                </a:solidFill>
                <a:latin typeface="Cabin"/>
                <a:ea typeface="Cabin"/>
                <a:cs typeface="Cabin"/>
                <a:sym typeface="Cabin"/>
              </a:defRPr>
            </a:lvl3pPr>
            <a:lvl4pPr marL="1828800" marR="0" lvl="3" indent="-228600" algn="l" rtl="0">
              <a:spcBef>
                <a:spcPts val="600"/>
              </a:spcBef>
              <a:spcAft>
                <a:spcPts val="0"/>
              </a:spcAft>
              <a:buClr>
                <a:schemeClr val="accent2"/>
              </a:buClr>
              <a:buSzPts val="1472"/>
              <a:buFont typeface="Noto Sans Symbols"/>
              <a:buNone/>
              <a:defRPr sz="1600" b="1" i="0" u="none" strike="noStrike" cap="none">
                <a:solidFill>
                  <a:schemeClr val="dk2"/>
                </a:solidFill>
                <a:latin typeface="Cabin"/>
                <a:ea typeface="Cabin"/>
                <a:cs typeface="Cabin"/>
                <a:sym typeface="Cabin"/>
              </a:defRPr>
            </a:lvl4pPr>
            <a:lvl5pPr marL="2286000" marR="0" lvl="4" indent="-228600" algn="l" rtl="0">
              <a:spcBef>
                <a:spcPts val="600"/>
              </a:spcBef>
              <a:spcAft>
                <a:spcPts val="0"/>
              </a:spcAft>
              <a:buClr>
                <a:schemeClr val="accent2"/>
              </a:buClr>
              <a:buSzPts val="1472"/>
              <a:buFont typeface="Noto Sans Symbols"/>
              <a:buNone/>
              <a:defRPr sz="1600" b="1" i="0" u="none" strike="noStrike" cap="none">
                <a:solidFill>
                  <a:schemeClr val="dk2"/>
                </a:solidFill>
                <a:latin typeface="Cabin"/>
                <a:ea typeface="Cabin"/>
                <a:cs typeface="Cabin"/>
                <a:sym typeface="Cabin"/>
              </a:defRPr>
            </a:lvl5pPr>
            <a:lvl6pPr marL="2743200" marR="0" lvl="5" indent="-228600" algn="l" rtl="0">
              <a:spcBef>
                <a:spcPts val="600"/>
              </a:spcBef>
              <a:spcAft>
                <a:spcPts val="0"/>
              </a:spcAft>
              <a:buClr>
                <a:schemeClr val="accent2"/>
              </a:buClr>
              <a:buSzPts val="1472"/>
              <a:buFont typeface="Noto Sans Symbols"/>
              <a:buNone/>
              <a:defRPr sz="1600" b="1" i="0" u="none" strike="noStrike" cap="none">
                <a:solidFill>
                  <a:schemeClr val="dk2"/>
                </a:solidFill>
                <a:latin typeface="Cabin"/>
                <a:ea typeface="Cabin"/>
                <a:cs typeface="Cabin"/>
                <a:sym typeface="Cabin"/>
              </a:defRPr>
            </a:lvl6pPr>
            <a:lvl7pPr marL="3200400" marR="0" lvl="6" indent="-228600" algn="l" rtl="0">
              <a:spcBef>
                <a:spcPts val="600"/>
              </a:spcBef>
              <a:spcAft>
                <a:spcPts val="0"/>
              </a:spcAft>
              <a:buClr>
                <a:schemeClr val="accent2"/>
              </a:buClr>
              <a:buSzPts val="1472"/>
              <a:buFont typeface="Noto Sans Symbols"/>
              <a:buNone/>
              <a:defRPr sz="1600" b="1" i="0" u="none" strike="noStrike" cap="none">
                <a:solidFill>
                  <a:schemeClr val="dk2"/>
                </a:solidFill>
                <a:latin typeface="Cabin"/>
                <a:ea typeface="Cabin"/>
                <a:cs typeface="Cabin"/>
                <a:sym typeface="Cabin"/>
              </a:defRPr>
            </a:lvl7pPr>
            <a:lvl8pPr marL="3657600" marR="0" lvl="7" indent="-228600" algn="l" rtl="0">
              <a:spcBef>
                <a:spcPts val="600"/>
              </a:spcBef>
              <a:spcAft>
                <a:spcPts val="0"/>
              </a:spcAft>
              <a:buClr>
                <a:schemeClr val="accent2"/>
              </a:buClr>
              <a:buSzPts val="1472"/>
              <a:buFont typeface="Noto Sans Symbols"/>
              <a:buNone/>
              <a:defRPr sz="1600" b="1" i="0" u="none" strike="noStrike" cap="none">
                <a:solidFill>
                  <a:schemeClr val="dk2"/>
                </a:solidFill>
                <a:latin typeface="Cabin"/>
                <a:ea typeface="Cabin"/>
                <a:cs typeface="Cabin"/>
                <a:sym typeface="Cabin"/>
              </a:defRPr>
            </a:lvl8pPr>
            <a:lvl9pPr marL="4114800" marR="0" lvl="8" indent="-228600" algn="l" rtl="0">
              <a:spcBef>
                <a:spcPts val="600"/>
              </a:spcBef>
              <a:spcAft>
                <a:spcPts val="600"/>
              </a:spcAft>
              <a:buClr>
                <a:schemeClr val="accent2"/>
              </a:buClr>
              <a:buSzPts val="1472"/>
              <a:buFont typeface="Noto Sans Symbols"/>
              <a:buNone/>
              <a:defRPr sz="1600" b="1" i="0" u="none" strike="noStrike" cap="none">
                <a:solidFill>
                  <a:schemeClr val="dk2"/>
                </a:solidFill>
                <a:latin typeface="Cabin"/>
                <a:ea typeface="Cabin"/>
                <a:cs typeface="Cabin"/>
                <a:sym typeface="Cabin"/>
              </a:defRPr>
            </a:lvl9pPr>
          </a:lstStyle>
          <a:p>
            <a:endParaRPr/>
          </a:p>
        </p:txBody>
      </p:sp>
      <p:sp>
        <p:nvSpPr>
          <p:cNvPr id="56" name="Google Shape;56;p7"/>
          <p:cNvSpPr txBox="1">
            <a:spLocks noGrp="1"/>
          </p:cNvSpPr>
          <p:nvPr>
            <p:ph type="body" idx="2"/>
          </p:nvPr>
        </p:nvSpPr>
        <p:spPr>
          <a:xfrm>
            <a:off x="581194" y="2926052"/>
            <a:ext cx="5393100" cy="2934999"/>
          </a:xfrm>
          <a:prstGeom prst="rect">
            <a:avLst/>
          </a:prstGeom>
          <a:noFill/>
          <a:ln>
            <a:noFill/>
          </a:ln>
        </p:spPr>
        <p:txBody>
          <a:bodyPr spcFirstLastPara="1" wrap="square" lIns="91425" tIns="45700" rIns="91425" bIns="45700" anchor="t" anchorCtr="0"/>
          <a:lstStyle>
            <a:lvl1pPr marL="457200" marR="0" lvl="0" indent="-333756" algn="l" rtl="0">
              <a:spcBef>
                <a:spcPts val="360"/>
              </a:spcBef>
              <a:spcAft>
                <a:spcPts val="0"/>
              </a:spcAft>
              <a:buClr>
                <a:schemeClr val="accent2"/>
              </a:buClr>
              <a:buSzPts val="1656"/>
              <a:buFont typeface="Noto Sans Symbols"/>
              <a:buChar char="◼"/>
              <a:defRPr sz="1800">
                <a:solidFill>
                  <a:schemeClr val="dk2"/>
                </a:solidFill>
                <a:latin typeface="Cabin"/>
                <a:ea typeface="Cabin"/>
                <a:cs typeface="Cabin"/>
                <a:sym typeface="Cabin"/>
              </a:defRPr>
            </a:lvl1pPr>
            <a:lvl2pPr marL="914400" marR="0" lvl="1" indent="-322072" algn="l" rtl="0">
              <a:spcBef>
                <a:spcPts val="600"/>
              </a:spcBef>
              <a:spcAft>
                <a:spcPts val="0"/>
              </a:spcAft>
              <a:buClr>
                <a:schemeClr val="accent2"/>
              </a:buClr>
              <a:buSzPts val="1472"/>
              <a:buFont typeface="Noto Sans Symbols"/>
              <a:buChar char="◼"/>
              <a:defRPr sz="1600" b="0" i="0" u="none" strike="noStrike" cap="none">
                <a:solidFill>
                  <a:schemeClr val="dk2"/>
                </a:solidFill>
                <a:latin typeface="Cabin"/>
                <a:ea typeface="Cabin"/>
                <a:cs typeface="Cabin"/>
                <a:sym typeface="Cabin"/>
              </a:defRPr>
            </a:lvl2pPr>
            <a:lvl3pPr marL="1371600" marR="0" lvl="2" indent="-310388" algn="l" rtl="0">
              <a:spcBef>
                <a:spcPts val="600"/>
              </a:spcBef>
              <a:spcAft>
                <a:spcPts val="0"/>
              </a:spcAft>
              <a:buClr>
                <a:schemeClr val="accent2"/>
              </a:buClr>
              <a:buSzPts val="1288"/>
              <a:buFont typeface="Noto Sans Symbols"/>
              <a:buChar char="◼"/>
              <a:defRPr sz="1400" b="0" i="0" u="none" strike="noStrike" cap="none">
                <a:solidFill>
                  <a:schemeClr val="dk2"/>
                </a:solidFill>
                <a:latin typeface="Cabin"/>
                <a:ea typeface="Cabin"/>
                <a:cs typeface="Cabin"/>
                <a:sym typeface="Cabin"/>
              </a:defRPr>
            </a:lvl3pPr>
            <a:lvl4pPr marL="1828800" marR="0" lvl="3" indent="-298703" algn="l" rtl="0">
              <a:spcBef>
                <a:spcPts val="600"/>
              </a:spcBef>
              <a:spcAft>
                <a:spcPts val="0"/>
              </a:spcAft>
              <a:buClr>
                <a:schemeClr val="accent2"/>
              </a:buClr>
              <a:buSzPts val="1104"/>
              <a:buFont typeface="Noto Sans Symbols"/>
              <a:buChar char="◼"/>
              <a:defRPr sz="1200" b="0" i="0" u="none" strike="noStrike" cap="none">
                <a:solidFill>
                  <a:schemeClr val="dk2"/>
                </a:solidFill>
                <a:latin typeface="Cabin"/>
                <a:ea typeface="Cabin"/>
                <a:cs typeface="Cabin"/>
                <a:sym typeface="Cabin"/>
              </a:defRPr>
            </a:lvl4pPr>
            <a:lvl5pPr marL="2286000" marR="0" lvl="4" indent="-298704" algn="l" rtl="0">
              <a:spcBef>
                <a:spcPts val="600"/>
              </a:spcBef>
              <a:spcAft>
                <a:spcPts val="0"/>
              </a:spcAft>
              <a:buClr>
                <a:schemeClr val="accent2"/>
              </a:buClr>
              <a:buSzPts val="1104"/>
              <a:buFont typeface="Noto Sans Symbols"/>
              <a:buChar char="◼"/>
              <a:defRPr sz="1200" b="0" i="0" u="none" strike="noStrike" cap="none">
                <a:solidFill>
                  <a:schemeClr val="dk2"/>
                </a:solidFill>
                <a:latin typeface="Cabin"/>
                <a:ea typeface="Cabin"/>
                <a:cs typeface="Cabin"/>
                <a:sym typeface="Cabin"/>
              </a:defRPr>
            </a:lvl5pPr>
            <a:lvl6pPr marL="2743200" marR="0" lvl="5" indent="-298704" algn="l" rtl="0">
              <a:spcBef>
                <a:spcPts val="600"/>
              </a:spcBef>
              <a:spcAft>
                <a:spcPts val="0"/>
              </a:spcAft>
              <a:buClr>
                <a:schemeClr val="accent2"/>
              </a:buClr>
              <a:buSzPts val="1104"/>
              <a:buFont typeface="Noto Sans Symbols"/>
              <a:buChar char="◼"/>
              <a:defRPr sz="1200" b="0" i="0" u="none" strike="noStrike" cap="none">
                <a:solidFill>
                  <a:schemeClr val="dk2"/>
                </a:solidFill>
                <a:latin typeface="Cabin"/>
                <a:ea typeface="Cabin"/>
                <a:cs typeface="Cabin"/>
                <a:sym typeface="Cabin"/>
              </a:defRPr>
            </a:lvl6pPr>
            <a:lvl7pPr marL="3200400" marR="0" lvl="6" indent="-298704" algn="l" rtl="0">
              <a:spcBef>
                <a:spcPts val="600"/>
              </a:spcBef>
              <a:spcAft>
                <a:spcPts val="0"/>
              </a:spcAft>
              <a:buClr>
                <a:schemeClr val="accent2"/>
              </a:buClr>
              <a:buSzPts val="1104"/>
              <a:buFont typeface="Noto Sans Symbols"/>
              <a:buChar char="◼"/>
              <a:defRPr sz="1200" b="0" i="0" u="none" strike="noStrike" cap="none">
                <a:solidFill>
                  <a:schemeClr val="dk2"/>
                </a:solidFill>
                <a:latin typeface="Cabin"/>
                <a:ea typeface="Cabin"/>
                <a:cs typeface="Cabin"/>
                <a:sym typeface="Cabin"/>
              </a:defRPr>
            </a:lvl7pPr>
            <a:lvl8pPr marL="3657600" marR="0" lvl="7" indent="-298703" algn="l" rtl="0">
              <a:spcBef>
                <a:spcPts val="600"/>
              </a:spcBef>
              <a:spcAft>
                <a:spcPts val="0"/>
              </a:spcAft>
              <a:buClr>
                <a:schemeClr val="accent2"/>
              </a:buClr>
              <a:buSzPts val="1104"/>
              <a:buFont typeface="Noto Sans Symbols"/>
              <a:buChar char="◼"/>
              <a:defRPr sz="1200" b="0" i="0" u="none" strike="noStrike" cap="none">
                <a:solidFill>
                  <a:schemeClr val="dk2"/>
                </a:solidFill>
                <a:latin typeface="Cabin"/>
                <a:ea typeface="Cabin"/>
                <a:cs typeface="Cabin"/>
                <a:sym typeface="Cabin"/>
              </a:defRPr>
            </a:lvl8pPr>
            <a:lvl9pPr marL="4114800" marR="0" lvl="8" indent="-298703" algn="l" rtl="0">
              <a:spcBef>
                <a:spcPts val="600"/>
              </a:spcBef>
              <a:spcAft>
                <a:spcPts val="600"/>
              </a:spcAft>
              <a:buClr>
                <a:schemeClr val="accent2"/>
              </a:buClr>
              <a:buSzPts val="1104"/>
              <a:buFont typeface="Noto Sans Symbols"/>
              <a:buChar char="◼"/>
              <a:defRPr sz="1200" b="0" i="0" u="none" strike="noStrike" cap="none">
                <a:solidFill>
                  <a:schemeClr val="dk2"/>
                </a:solidFill>
                <a:latin typeface="Cabin"/>
                <a:ea typeface="Cabin"/>
                <a:cs typeface="Cabin"/>
                <a:sym typeface="Cabin"/>
              </a:defRPr>
            </a:lvl9pPr>
          </a:lstStyle>
          <a:p>
            <a:endParaRPr/>
          </a:p>
        </p:txBody>
      </p:sp>
      <p:sp>
        <p:nvSpPr>
          <p:cNvPr id="57" name="Google Shape;57;p7"/>
          <p:cNvSpPr txBox="1">
            <a:spLocks noGrp="1"/>
          </p:cNvSpPr>
          <p:nvPr>
            <p:ph type="body" idx="3"/>
          </p:nvPr>
        </p:nvSpPr>
        <p:spPr>
          <a:xfrm>
            <a:off x="6523735" y="2250892"/>
            <a:ext cx="5087073" cy="553373"/>
          </a:xfrm>
          <a:prstGeom prst="rect">
            <a:avLst/>
          </a:prstGeom>
          <a:noFill/>
          <a:ln>
            <a:noFill/>
          </a:ln>
        </p:spPr>
        <p:txBody>
          <a:bodyPr spcFirstLastPara="1" wrap="square" lIns="91425" tIns="45700" rIns="91425" bIns="45700" anchor="b" anchorCtr="0"/>
          <a:lstStyle>
            <a:lvl1pPr marL="457200" marR="0" lvl="0" indent="-228600" algn="l" rtl="0">
              <a:spcBef>
                <a:spcPts val="440"/>
              </a:spcBef>
              <a:spcAft>
                <a:spcPts val="0"/>
              </a:spcAft>
              <a:buClr>
                <a:schemeClr val="accent2"/>
              </a:buClr>
              <a:buSzPts val="2024"/>
              <a:buFont typeface="Noto Sans Symbols"/>
              <a:buNone/>
              <a:defRPr sz="2200" b="0">
                <a:solidFill>
                  <a:schemeClr val="accent2"/>
                </a:solidFill>
                <a:latin typeface="Cabin"/>
                <a:ea typeface="Cabin"/>
                <a:cs typeface="Cabin"/>
                <a:sym typeface="Cabin"/>
              </a:defRPr>
            </a:lvl1pPr>
            <a:lvl2pPr marL="914400" marR="0" lvl="1" indent="-228600" algn="l" rtl="0">
              <a:spcBef>
                <a:spcPts val="600"/>
              </a:spcBef>
              <a:spcAft>
                <a:spcPts val="0"/>
              </a:spcAft>
              <a:buClr>
                <a:schemeClr val="accent2"/>
              </a:buClr>
              <a:buSzPts val="1840"/>
              <a:buFont typeface="Noto Sans Symbols"/>
              <a:buNone/>
              <a:defRPr sz="2000" b="1" i="0" u="none" strike="noStrike" cap="none">
                <a:solidFill>
                  <a:schemeClr val="dk2"/>
                </a:solidFill>
                <a:latin typeface="Cabin"/>
                <a:ea typeface="Cabin"/>
                <a:cs typeface="Cabin"/>
                <a:sym typeface="Cabin"/>
              </a:defRPr>
            </a:lvl2pPr>
            <a:lvl3pPr marL="1371600" marR="0" lvl="2" indent="-228600" algn="l" rtl="0">
              <a:spcBef>
                <a:spcPts val="600"/>
              </a:spcBef>
              <a:spcAft>
                <a:spcPts val="0"/>
              </a:spcAft>
              <a:buClr>
                <a:schemeClr val="accent2"/>
              </a:buClr>
              <a:buSzPts val="1656"/>
              <a:buFont typeface="Noto Sans Symbols"/>
              <a:buNone/>
              <a:defRPr sz="1800" b="1" i="0" u="none" strike="noStrike" cap="none">
                <a:solidFill>
                  <a:schemeClr val="dk2"/>
                </a:solidFill>
                <a:latin typeface="Cabin"/>
                <a:ea typeface="Cabin"/>
                <a:cs typeface="Cabin"/>
                <a:sym typeface="Cabin"/>
              </a:defRPr>
            </a:lvl3pPr>
            <a:lvl4pPr marL="1828800" marR="0" lvl="3" indent="-228600" algn="l" rtl="0">
              <a:spcBef>
                <a:spcPts val="600"/>
              </a:spcBef>
              <a:spcAft>
                <a:spcPts val="0"/>
              </a:spcAft>
              <a:buClr>
                <a:schemeClr val="accent2"/>
              </a:buClr>
              <a:buSzPts val="1472"/>
              <a:buFont typeface="Noto Sans Symbols"/>
              <a:buNone/>
              <a:defRPr sz="1600" b="1" i="0" u="none" strike="noStrike" cap="none">
                <a:solidFill>
                  <a:schemeClr val="dk2"/>
                </a:solidFill>
                <a:latin typeface="Cabin"/>
                <a:ea typeface="Cabin"/>
                <a:cs typeface="Cabin"/>
                <a:sym typeface="Cabin"/>
              </a:defRPr>
            </a:lvl4pPr>
            <a:lvl5pPr marL="2286000" marR="0" lvl="4" indent="-228600" algn="l" rtl="0">
              <a:spcBef>
                <a:spcPts val="600"/>
              </a:spcBef>
              <a:spcAft>
                <a:spcPts val="0"/>
              </a:spcAft>
              <a:buClr>
                <a:schemeClr val="accent2"/>
              </a:buClr>
              <a:buSzPts val="1472"/>
              <a:buFont typeface="Noto Sans Symbols"/>
              <a:buNone/>
              <a:defRPr sz="1600" b="1" i="0" u="none" strike="noStrike" cap="none">
                <a:solidFill>
                  <a:schemeClr val="dk2"/>
                </a:solidFill>
                <a:latin typeface="Cabin"/>
                <a:ea typeface="Cabin"/>
                <a:cs typeface="Cabin"/>
                <a:sym typeface="Cabin"/>
              </a:defRPr>
            </a:lvl5pPr>
            <a:lvl6pPr marL="2743200" marR="0" lvl="5" indent="-228600" algn="l" rtl="0">
              <a:spcBef>
                <a:spcPts val="600"/>
              </a:spcBef>
              <a:spcAft>
                <a:spcPts val="0"/>
              </a:spcAft>
              <a:buClr>
                <a:schemeClr val="accent2"/>
              </a:buClr>
              <a:buSzPts val="1472"/>
              <a:buFont typeface="Noto Sans Symbols"/>
              <a:buNone/>
              <a:defRPr sz="1600" b="1" i="0" u="none" strike="noStrike" cap="none">
                <a:solidFill>
                  <a:schemeClr val="dk2"/>
                </a:solidFill>
                <a:latin typeface="Cabin"/>
                <a:ea typeface="Cabin"/>
                <a:cs typeface="Cabin"/>
                <a:sym typeface="Cabin"/>
              </a:defRPr>
            </a:lvl6pPr>
            <a:lvl7pPr marL="3200400" marR="0" lvl="6" indent="-228600" algn="l" rtl="0">
              <a:spcBef>
                <a:spcPts val="600"/>
              </a:spcBef>
              <a:spcAft>
                <a:spcPts val="0"/>
              </a:spcAft>
              <a:buClr>
                <a:schemeClr val="accent2"/>
              </a:buClr>
              <a:buSzPts val="1472"/>
              <a:buFont typeface="Noto Sans Symbols"/>
              <a:buNone/>
              <a:defRPr sz="1600" b="1" i="0" u="none" strike="noStrike" cap="none">
                <a:solidFill>
                  <a:schemeClr val="dk2"/>
                </a:solidFill>
                <a:latin typeface="Cabin"/>
                <a:ea typeface="Cabin"/>
                <a:cs typeface="Cabin"/>
                <a:sym typeface="Cabin"/>
              </a:defRPr>
            </a:lvl7pPr>
            <a:lvl8pPr marL="3657600" marR="0" lvl="7" indent="-228600" algn="l" rtl="0">
              <a:spcBef>
                <a:spcPts val="600"/>
              </a:spcBef>
              <a:spcAft>
                <a:spcPts val="0"/>
              </a:spcAft>
              <a:buClr>
                <a:schemeClr val="accent2"/>
              </a:buClr>
              <a:buSzPts val="1472"/>
              <a:buFont typeface="Noto Sans Symbols"/>
              <a:buNone/>
              <a:defRPr sz="1600" b="1" i="0" u="none" strike="noStrike" cap="none">
                <a:solidFill>
                  <a:schemeClr val="dk2"/>
                </a:solidFill>
                <a:latin typeface="Cabin"/>
                <a:ea typeface="Cabin"/>
                <a:cs typeface="Cabin"/>
                <a:sym typeface="Cabin"/>
              </a:defRPr>
            </a:lvl8pPr>
            <a:lvl9pPr marL="4114800" marR="0" lvl="8" indent="-228600" algn="l" rtl="0">
              <a:spcBef>
                <a:spcPts val="600"/>
              </a:spcBef>
              <a:spcAft>
                <a:spcPts val="600"/>
              </a:spcAft>
              <a:buClr>
                <a:schemeClr val="accent2"/>
              </a:buClr>
              <a:buSzPts val="1472"/>
              <a:buFont typeface="Noto Sans Symbols"/>
              <a:buNone/>
              <a:defRPr sz="1600" b="1" i="0" u="none" strike="noStrike" cap="none">
                <a:solidFill>
                  <a:schemeClr val="dk2"/>
                </a:solidFill>
                <a:latin typeface="Cabin"/>
                <a:ea typeface="Cabin"/>
                <a:cs typeface="Cabin"/>
                <a:sym typeface="Cabin"/>
              </a:defRPr>
            </a:lvl9pPr>
          </a:lstStyle>
          <a:p>
            <a:endParaRPr/>
          </a:p>
        </p:txBody>
      </p:sp>
      <p:sp>
        <p:nvSpPr>
          <p:cNvPr id="58" name="Google Shape;58;p7"/>
          <p:cNvSpPr txBox="1">
            <a:spLocks noGrp="1"/>
          </p:cNvSpPr>
          <p:nvPr>
            <p:ph type="body" idx="4"/>
          </p:nvPr>
        </p:nvSpPr>
        <p:spPr>
          <a:xfrm>
            <a:off x="6217709" y="2926052"/>
            <a:ext cx="5393100" cy="2934999"/>
          </a:xfrm>
          <a:prstGeom prst="rect">
            <a:avLst/>
          </a:prstGeom>
          <a:noFill/>
          <a:ln>
            <a:noFill/>
          </a:ln>
        </p:spPr>
        <p:txBody>
          <a:bodyPr spcFirstLastPara="1" wrap="square" lIns="91425" tIns="45700" rIns="91425" bIns="45700" anchor="t" anchorCtr="0"/>
          <a:lstStyle>
            <a:lvl1pPr marL="457200" marR="0" lvl="0" indent="-333756" algn="l" rtl="0">
              <a:spcBef>
                <a:spcPts val="360"/>
              </a:spcBef>
              <a:spcAft>
                <a:spcPts val="0"/>
              </a:spcAft>
              <a:buClr>
                <a:schemeClr val="accent2"/>
              </a:buClr>
              <a:buSzPts val="1656"/>
              <a:buFont typeface="Noto Sans Symbols"/>
              <a:buChar char="◼"/>
              <a:defRPr sz="1800">
                <a:solidFill>
                  <a:schemeClr val="dk2"/>
                </a:solidFill>
                <a:latin typeface="Cabin"/>
                <a:ea typeface="Cabin"/>
                <a:cs typeface="Cabin"/>
                <a:sym typeface="Cabin"/>
              </a:defRPr>
            </a:lvl1pPr>
            <a:lvl2pPr marL="914400" marR="0" lvl="1" indent="-322072" algn="l" rtl="0">
              <a:spcBef>
                <a:spcPts val="600"/>
              </a:spcBef>
              <a:spcAft>
                <a:spcPts val="0"/>
              </a:spcAft>
              <a:buClr>
                <a:schemeClr val="accent2"/>
              </a:buClr>
              <a:buSzPts val="1472"/>
              <a:buFont typeface="Noto Sans Symbols"/>
              <a:buChar char="◼"/>
              <a:defRPr sz="1600" b="0" i="0" u="none" strike="noStrike" cap="none">
                <a:solidFill>
                  <a:schemeClr val="dk2"/>
                </a:solidFill>
                <a:latin typeface="Cabin"/>
                <a:ea typeface="Cabin"/>
                <a:cs typeface="Cabin"/>
                <a:sym typeface="Cabin"/>
              </a:defRPr>
            </a:lvl2pPr>
            <a:lvl3pPr marL="1371600" marR="0" lvl="2" indent="-310388" algn="l" rtl="0">
              <a:spcBef>
                <a:spcPts val="600"/>
              </a:spcBef>
              <a:spcAft>
                <a:spcPts val="0"/>
              </a:spcAft>
              <a:buClr>
                <a:schemeClr val="accent2"/>
              </a:buClr>
              <a:buSzPts val="1288"/>
              <a:buFont typeface="Noto Sans Symbols"/>
              <a:buChar char="◼"/>
              <a:defRPr sz="1400" b="0" i="0" u="none" strike="noStrike" cap="none">
                <a:solidFill>
                  <a:schemeClr val="dk2"/>
                </a:solidFill>
                <a:latin typeface="Cabin"/>
                <a:ea typeface="Cabin"/>
                <a:cs typeface="Cabin"/>
                <a:sym typeface="Cabin"/>
              </a:defRPr>
            </a:lvl3pPr>
            <a:lvl4pPr marL="1828800" marR="0" lvl="3" indent="-298703" algn="l" rtl="0">
              <a:spcBef>
                <a:spcPts val="600"/>
              </a:spcBef>
              <a:spcAft>
                <a:spcPts val="0"/>
              </a:spcAft>
              <a:buClr>
                <a:schemeClr val="accent2"/>
              </a:buClr>
              <a:buSzPts val="1104"/>
              <a:buFont typeface="Noto Sans Symbols"/>
              <a:buChar char="◼"/>
              <a:defRPr sz="1200" b="0" i="0" u="none" strike="noStrike" cap="none">
                <a:solidFill>
                  <a:schemeClr val="dk2"/>
                </a:solidFill>
                <a:latin typeface="Cabin"/>
                <a:ea typeface="Cabin"/>
                <a:cs typeface="Cabin"/>
                <a:sym typeface="Cabin"/>
              </a:defRPr>
            </a:lvl4pPr>
            <a:lvl5pPr marL="2286000" marR="0" lvl="4" indent="-298704" algn="l" rtl="0">
              <a:spcBef>
                <a:spcPts val="600"/>
              </a:spcBef>
              <a:spcAft>
                <a:spcPts val="0"/>
              </a:spcAft>
              <a:buClr>
                <a:schemeClr val="accent2"/>
              </a:buClr>
              <a:buSzPts val="1104"/>
              <a:buFont typeface="Noto Sans Symbols"/>
              <a:buChar char="◼"/>
              <a:defRPr sz="1200" b="0" i="0" u="none" strike="noStrike" cap="none">
                <a:solidFill>
                  <a:schemeClr val="dk2"/>
                </a:solidFill>
                <a:latin typeface="Cabin"/>
                <a:ea typeface="Cabin"/>
                <a:cs typeface="Cabin"/>
                <a:sym typeface="Cabin"/>
              </a:defRPr>
            </a:lvl5pPr>
            <a:lvl6pPr marL="2743200" marR="0" lvl="5" indent="-298704" algn="l" rtl="0">
              <a:spcBef>
                <a:spcPts val="600"/>
              </a:spcBef>
              <a:spcAft>
                <a:spcPts val="0"/>
              </a:spcAft>
              <a:buClr>
                <a:schemeClr val="accent2"/>
              </a:buClr>
              <a:buSzPts val="1104"/>
              <a:buFont typeface="Noto Sans Symbols"/>
              <a:buChar char="◼"/>
              <a:defRPr sz="1200" b="0" i="0" u="none" strike="noStrike" cap="none">
                <a:solidFill>
                  <a:schemeClr val="dk2"/>
                </a:solidFill>
                <a:latin typeface="Cabin"/>
                <a:ea typeface="Cabin"/>
                <a:cs typeface="Cabin"/>
                <a:sym typeface="Cabin"/>
              </a:defRPr>
            </a:lvl6pPr>
            <a:lvl7pPr marL="3200400" marR="0" lvl="6" indent="-298704" algn="l" rtl="0">
              <a:spcBef>
                <a:spcPts val="600"/>
              </a:spcBef>
              <a:spcAft>
                <a:spcPts val="0"/>
              </a:spcAft>
              <a:buClr>
                <a:schemeClr val="accent2"/>
              </a:buClr>
              <a:buSzPts val="1104"/>
              <a:buFont typeface="Noto Sans Symbols"/>
              <a:buChar char="◼"/>
              <a:defRPr sz="1200" b="0" i="0" u="none" strike="noStrike" cap="none">
                <a:solidFill>
                  <a:schemeClr val="dk2"/>
                </a:solidFill>
                <a:latin typeface="Cabin"/>
                <a:ea typeface="Cabin"/>
                <a:cs typeface="Cabin"/>
                <a:sym typeface="Cabin"/>
              </a:defRPr>
            </a:lvl7pPr>
            <a:lvl8pPr marL="3657600" marR="0" lvl="7" indent="-298703" algn="l" rtl="0">
              <a:spcBef>
                <a:spcPts val="600"/>
              </a:spcBef>
              <a:spcAft>
                <a:spcPts val="0"/>
              </a:spcAft>
              <a:buClr>
                <a:schemeClr val="accent2"/>
              </a:buClr>
              <a:buSzPts val="1104"/>
              <a:buFont typeface="Noto Sans Symbols"/>
              <a:buChar char="◼"/>
              <a:defRPr sz="1200" b="0" i="0" u="none" strike="noStrike" cap="none">
                <a:solidFill>
                  <a:schemeClr val="dk2"/>
                </a:solidFill>
                <a:latin typeface="Cabin"/>
                <a:ea typeface="Cabin"/>
                <a:cs typeface="Cabin"/>
                <a:sym typeface="Cabin"/>
              </a:defRPr>
            </a:lvl8pPr>
            <a:lvl9pPr marL="4114800" marR="0" lvl="8" indent="-298703" algn="l" rtl="0">
              <a:spcBef>
                <a:spcPts val="600"/>
              </a:spcBef>
              <a:spcAft>
                <a:spcPts val="600"/>
              </a:spcAft>
              <a:buClr>
                <a:schemeClr val="accent2"/>
              </a:buClr>
              <a:buSzPts val="1104"/>
              <a:buFont typeface="Noto Sans Symbols"/>
              <a:buChar char="◼"/>
              <a:defRPr sz="1200" b="0" i="0" u="none" strike="noStrike" cap="none">
                <a:solidFill>
                  <a:schemeClr val="dk2"/>
                </a:solidFill>
                <a:latin typeface="Cabin"/>
                <a:ea typeface="Cabin"/>
                <a:cs typeface="Cabin"/>
                <a:sym typeface="Cabin"/>
              </a:defRPr>
            </a:lvl9pPr>
          </a:lstStyle>
          <a:p>
            <a:endParaRPr/>
          </a:p>
        </p:txBody>
      </p:sp>
      <p:sp>
        <p:nvSpPr>
          <p:cNvPr id="59" name="Google Shape;59;p7"/>
          <p:cNvSpPr txBox="1">
            <a:spLocks noGrp="1"/>
          </p:cNvSpPr>
          <p:nvPr>
            <p:ph type="dt" idx="10"/>
          </p:nvPr>
        </p:nvSpPr>
        <p:spPr>
          <a:xfrm>
            <a:off x="7605951" y="5956137"/>
            <a:ext cx="2844799" cy="365125"/>
          </a:xfrm>
          <a:prstGeom prst="rect">
            <a:avLst/>
          </a:prstGeom>
          <a:noFill/>
          <a:ln>
            <a:noFill/>
          </a:ln>
        </p:spPr>
        <p:txBody>
          <a:bodyPr spcFirstLastPara="1" wrap="square" lIns="91425" tIns="45700" rIns="91425" bIns="45700" anchor="ctr" anchorCtr="0"/>
          <a:lstStyle>
            <a:lvl1pPr marR="0" lvl="0" algn="r" rtl="0">
              <a:spcBef>
                <a:spcPts val="0"/>
              </a:spcBef>
              <a:spcAft>
                <a:spcPts val="0"/>
              </a:spcAft>
              <a:buSzPts val="1400"/>
              <a:buNone/>
              <a:defRPr sz="900">
                <a:solidFill>
                  <a:schemeClr val="accent2"/>
                </a:solidFill>
                <a:latin typeface="Cabin"/>
                <a:ea typeface="Cabin"/>
                <a:cs typeface="Cabin"/>
                <a:sym typeface="Cabin"/>
              </a:defRPr>
            </a:lvl1pPr>
            <a:lvl2pPr marR="0" lvl="1" algn="l" rtl="0">
              <a:spcBef>
                <a:spcPts val="0"/>
              </a:spcBef>
              <a:spcAft>
                <a:spcPts val="0"/>
              </a:spcAft>
              <a:buSzPts val="1400"/>
              <a:buNone/>
              <a:defRPr sz="1800" b="0" i="0" u="none" strike="noStrike" cap="none">
                <a:solidFill>
                  <a:schemeClr val="dk1"/>
                </a:solidFill>
                <a:latin typeface="Cabin"/>
                <a:ea typeface="Cabin"/>
                <a:cs typeface="Cabin"/>
                <a:sym typeface="Cabin"/>
              </a:defRPr>
            </a:lvl2pPr>
            <a:lvl3pPr marR="0" lvl="2" algn="l" rtl="0">
              <a:spcBef>
                <a:spcPts val="0"/>
              </a:spcBef>
              <a:spcAft>
                <a:spcPts val="0"/>
              </a:spcAft>
              <a:buSzPts val="1400"/>
              <a:buNone/>
              <a:defRPr sz="1800" b="0" i="0" u="none" strike="noStrike" cap="none">
                <a:solidFill>
                  <a:schemeClr val="dk1"/>
                </a:solidFill>
                <a:latin typeface="Cabin"/>
                <a:ea typeface="Cabin"/>
                <a:cs typeface="Cabin"/>
                <a:sym typeface="Cabin"/>
              </a:defRPr>
            </a:lvl3pPr>
            <a:lvl4pPr marR="0" lvl="3" algn="l" rtl="0">
              <a:spcBef>
                <a:spcPts val="0"/>
              </a:spcBef>
              <a:spcAft>
                <a:spcPts val="0"/>
              </a:spcAft>
              <a:buSzPts val="1400"/>
              <a:buNone/>
              <a:defRPr sz="1800" b="0" i="0" u="none" strike="noStrike" cap="none">
                <a:solidFill>
                  <a:schemeClr val="dk1"/>
                </a:solidFill>
                <a:latin typeface="Cabin"/>
                <a:ea typeface="Cabin"/>
                <a:cs typeface="Cabin"/>
                <a:sym typeface="Cabin"/>
              </a:defRPr>
            </a:lvl4pPr>
            <a:lvl5pPr marR="0" lvl="4" algn="l" rtl="0">
              <a:spcBef>
                <a:spcPts val="0"/>
              </a:spcBef>
              <a:spcAft>
                <a:spcPts val="0"/>
              </a:spcAft>
              <a:buSzPts val="1400"/>
              <a:buNone/>
              <a:defRPr sz="1800" b="0" i="0" u="none" strike="noStrike" cap="none">
                <a:solidFill>
                  <a:schemeClr val="dk1"/>
                </a:solidFill>
                <a:latin typeface="Cabin"/>
                <a:ea typeface="Cabin"/>
                <a:cs typeface="Cabin"/>
                <a:sym typeface="Cabin"/>
              </a:defRPr>
            </a:lvl5pPr>
            <a:lvl6pPr marR="0" lvl="5" algn="l" rtl="0">
              <a:spcBef>
                <a:spcPts val="0"/>
              </a:spcBef>
              <a:spcAft>
                <a:spcPts val="0"/>
              </a:spcAft>
              <a:buSzPts val="1400"/>
              <a:buNone/>
              <a:defRPr sz="1800" b="0" i="0" u="none" strike="noStrike" cap="none">
                <a:solidFill>
                  <a:schemeClr val="dk1"/>
                </a:solidFill>
                <a:latin typeface="Cabin"/>
                <a:ea typeface="Cabin"/>
                <a:cs typeface="Cabin"/>
                <a:sym typeface="Cabin"/>
              </a:defRPr>
            </a:lvl6pPr>
            <a:lvl7pPr marR="0" lvl="6" algn="l" rtl="0">
              <a:spcBef>
                <a:spcPts val="0"/>
              </a:spcBef>
              <a:spcAft>
                <a:spcPts val="0"/>
              </a:spcAft>
              <a:buSzPts val="1400"/>
              <a:buNone/>
              <a:defRPr sz="1800" b="0" i="0" u="none" strike="noStrike" cap="none">
                <a:solidFill>
                  <a:schemeClr val="dk1"/>
                </a:solidFill>
                <a:latin typeface="Cabin"/>
                <a:ea typeface="Cabin"/>
                <a:cs typeface="Cabin"/>
                <a:sym typeface="Cabin"/>
              </a:defRPr>
            </a:lvl7pPr>
            <a:lvl8pPr marR="0" lvl="7" algn="l" rtl="0">
              <a:spcBef>
                <a:spcPts val="0"/>
              </a:spcBef>
              <a:spcAft>
                <a:spcPts val="0"/>
              </a:spcAft>
              <a:buSzPts val="1400"/>
              <a:buNone/>
              <a:defRPr sz="1800" b="0" i="0" u="none" strike="noStrike" cap="none">
                <a:solidFill>
                  <a:schemeClr val="dk1"/>
                </a:solidFill>
                <a:latin typeface="Cabin"/>
                <a:ea typeface="Cabin"/>
                <a:cs typeface="Cabin"/>
                <a:sym typeface="Cabin"/>
              </a:defRPr>
            </a:lvl8pPr>
            <a:lvl9pPr marR="0" lvl="8" algn="l" rtl="0">
              <a:spcBef>
                <a:spcPts val="0"/>
              </a:spcBef>
              <a:spcAft>
                <a:spcPts val="0"/>
              </a:spcAft>
              <a:buSzPts val="1400"/>
              <a:buNone/>
              <a:defRPr sz="1800" b="0" i="0" u="none" strike="noStrike" cap="none">
                <a:solidFill>
                  <a:schemeClr val="dk1"/>
                </a:solidFill>
                <a:latin typeface="Cabin"/>
                <a:ea typeface="Cabin"/>
                <a:cs typeface="Cabin"/>
                <a:sym typeface="Cabin"/>
              </a:defRPr>
            </a:lvl9pPr>
          </a:lstStyle>
          <a:p>
            <a:endParaRPr/>
          </a:p>
        </p:txBody>
      </p:sp>
      <p:sp>
        <p:nvSpPr>
          <p:cNvPr id="60" name="Google Shape;60;p7"/>
          <p:cNvSpPr txBox="1">
            <a:spLocks noGrp="1"/>
          </p:cNvSpPr>
          <p:nvPr>
            <p:ph type="ftr" idx="11"/>
          </p:nvPr>
        </p:nvSpPr>
        <p:spPr>
          <a:xfrm>
            <a:off x="581192" y="5951811"/>
            <a:ext cx="691721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900" cap="none">
                <a:solidFill>
                  <a:schemeClr val="accent2"/>
                </a:solidFill>
                <a:latin typeface="Cabin"/>
                <a:ea typeface="Cabin"/>
                <a:cs typeface="Cabin"/>
                <a:sym typeface="Cabin"/>
              </a:defRPr>
            </a:lvl1pPr>
            <a:lvl2pPr marR="0" lvl="1" algn="l" rtl="0">
              <a:spcBef>
                <a:spcPts val="0"/>
              </a:spcBef>
              <a:spcAft>
                <a:spcPts val="0"/>
              </a:spcAft>
              <a:buSzPts val="1400"/>
              <a:buNone/>
              <a:defRPr sz="1800" b="0" i="0" u="none" strike="noStrike" cap="none">
                <a:solidFill>
                  <a:schemeClr val="dk1"/>
                </a:solidFill>
                <a:latin typeface="Cabin"/>
                <a:ea typeface="Cabin"/>
                <a:cs typeface="Cabin"/>
                <a:sym typeface="Cabin"/>
              </a:defRPr>
            </a:lvl2pPr>
            <a:lvl3pPr marR="0" lvl="2" algn="l" rtl="0">
              <a:spcBef>
                <a:spcPts val="0"/>
              </a:spcBef>
              <a:spcAft>
                <a:spcPts val="0"/>
              </a:spcAft>
              <a:buSzPts val="1400"/>
              <a:buNone/>
              <a:defRPr sz="1800" b="0" i="0" u="none" strike="noStrike" cap="none">
                <a:solidFill>
                  <a:schemeClr val="dk1"/>
                </a:solidFill>
                <a:latin typeface="Cabin"/>
                <a:ea typeface="Cabin"/>
                <a:cs typeface="Cabin"/>
                <a:sym typeface="Cabin"/>
              </a:defRPr>
            </a:lvl3pPr>
            <a:lvl4pPr marR="0" lvl="3" algn="l" rtl="0">
              <a:spcBef>
                <a:spcPts val="0"/>
              </a:spcBef>
              <a:spcAft>
                <a:spcPts val="0"/>
              </a:spcAft>
              <a:buSzPts val="1400"/>
              <a:buNone/>
              <a:defRPr sz="1800" b="0" i="0" u="none" strike="noStrike" cap="none">
                <a:solidFill>
                  <a:schemeClr val="dk1"/>
                </a:solidFill>
                <a:latin typeface="Cabin"/>
                <a:ea typeface="Cabin"/>
                <a:cs typeface="Cabin"/>
                <a:sym typeface="Cabin"/>
              </a:defRPr>
            </a:lvl4pPr>
            <a:lvl5pPr marR="0" lvl="4" algn="l" rtl="0">
              <a:spcBef>
                <a:spcPts val="0"/>
              </a:spcBef>
              <a:spcAft>
                <a:spcPts val="0"/>
              </a:spcAft>
              <a:buSzPts val="1400"/>
              <a:buNone/>
              <a:defRPr sz="1800" b="0" i="0" u="none" strike="noStrike" cap="none">
                <a:solidFill>
                  <a:schemeClr val="dk1"/>
                </a:solidFill>
                <a:latin typeface="Cabin"/>
                <a:ea typeface="Cabin"/>
                <a:cs typeface="Cabin"/>
                <a:sym typeface="Cabin"/>
              </a:defRPr>
            </a:lvl5pPr>
            <a:lvl6pPr marR="0" lvl="5" algn="l" rtl="0">
              <a:spcBef>
                <a:spcPts val="0"/>
              </a:spcBef>
              <a:spcAft>
                <a:spcPts val="0"/>
              </a:spcAft>
              <a:buSzPts val="1400"/>
              <a:buNone/>
              <a:defRPr sz="1800" b="0" i="0" u="none" strike="noStrike" cap="none">
                <a:solidFill>
                  <a:schemeClr val="dk1"/>
                </a:solidFill>
                <a:latin typeface="Cabin"/>
                <a:ea typeface="Cabin"/>
                <a:cs typeface="Cabin"/>
                <a:sym typeface="Cabin"/>
              </a:defRPr>
            </a:lvl6pPr>
            <a:lvl7pPr marR="0" lvl="6" algn="l" rtl="0">
              <a:spcBef>
                <a:spcPts val="0"/>
              </a:spcBef>
              <a:spcAft>
                <a:spcPts val="0"/>
              </a:spcAft>
              <a:buSzPts val="1400"/>
              <a:buNone/>
              <a:defRPr sz="1800" b="0" i="0" u="none" strike="noStrike" cap="none">
                <a:solidFill>
                  <a:schemeClr val="dk1"/>
                </a:solidFill>
                <a:latin typeface="Cabin"/>
                <a:ea typeface="Cabin"/>
                <a:cs typeface="Cabin"/>
                <a:sym typeface="Cabin"/>
              </a:defRPr>
            </a:lvl7pPr>
            <a:lvl8pPr marR="0" lvl="7" algn="l" rtl="0">
              <a:spcBef>
                <a:spcPts val="0"/>
              </a:spcBef>
              <a:spcAft>
                <a:spcPts val="0"/>
              </a:spcAft>
              <a:buSzPts val="1400"/>
              <a:buNone/>
              <a:defRPr sz="1800" b="0" i="0" u="none" strike="noStrike" cap="none">
                <a:solidFill>
                  <a:schemeClr val="dk1"/>
                </a:solidFill>
                <a:latin typeface="Cabin"/>
                <a:ea typeface="Cabin"/>
                <a:cs typeface="Cabin"/>
                <a:sym typeface="Cabin"/>
              </a:defRPr>
            </a:lvl8pPr>
            <a:lvl9pPr marR="0" lvl="8" algn="l" rtl="0">
              <a:spcBef>
                <a:spcPts val="0"/>
              </a:spcBef>
              <a:spcAft>
                <a:spcPts val="0"/>
              </a:spcAft>
              <a:buSzPts val="1400"/>
              <a:buNone/>
              <a:defRPr sz="1800" b="0" i="0" u="none" strike="noStrike" cap="none">
                <a:solidFill>
                  <a:schemeClr val="dk1"/>
                </a:solidFill>
                <a:latin typeface="Cabin"/>
                <a:ea typeface="Cabin"/>
                <a:cs typeface="Cabin"/>
                <a:sym typeface="Cabin"/>
              </a:defRPr>
            </a:lvl9pPr>
          </a:lstStyle>
          <a:p>
            <a:endParaRPr/>
          </a:p>
        </p:txBody>
      </p:sp>
      <p:sp>
        <p:nvSpPr>
          <p:cNvPr id="61" name="Google Shape;61;p7"/>
          <p:cNvSpPr txBox="1">
            <a:spLocks noGrp="1"/>
          </p:cNvSpPr>
          <p:nvPr>
            <p:ph type="sldNum" idx="12"/>
          </p:nvPr>
        </p:nvSpPr>
        <p:spPr>
          <a:xfrm>
            <a:off x="10558300" y="5956137"/>
            <a:ext cx="105251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a:solidFill>
                  <a:schemeClr val="accent2"/>
                </a:solidFill>
                <a:latin typeface="Cabin"/>
                <a:ea typeface="Cabin"/>
                <a:cs typeface="Cabin"/>
                <a:sym typeface="Cabin"/>
              </a:defRPr>
            </a:lvl1pPr>
            <a:lvl2pPr marL="0" marR="0" lvl="1" indent="0" algn="r" rtl="0">
              <a:spcBef>
                <a:spcPts val="0"/>
              </a:spcBef>
              <a:buNone/>
              <a:defRPr sz="900">
                <a:solidFill>
                  <a:schemeClr val="accent2"/>
                </a:solidFill>
                <a:latin typeface="Cabin"/>
                <a:ea typeface="Cabin"/>
                <a:cs typeface="Cabin"/>
                <a:sym typeface="Cabin"/>
              </a:defRPr>
            </a:lvl2pPr>
            <a:lvl3pPr marL="0" marR="0" lvl="2" indent="0" algn="r" rtl="0">
              <a:spcBef>
                <a:spcPts val="0"/>
              </a:spcBef>
              <a:buNone/>
              <a:defRPr sz="900">
                <a:solidFill>
                  <a:schemeClr val="accent2"/>
                </a:solidFill>
                <a:latin typeface="Cabin"/>
                <a:ea typeface="Cabin"/>
                <a:cs typeface="Cabin"/>
                <a:sym typeface="Cabin"/>
              </a:defRPr>
            </a:lvl3pPr>
            <a:lvl4pPr marL="0" marR="0" lvl="3" indent="0" algn="r" rtl="0">
              <a:spcBef>
                <a:spcPts val="0"/>
              </a:spcBef>
              <a:buNone/>
              <a:defRPr sz="900">
                <a:solidFill>
                  <a:schemeClr val="accent2"/>
                </a:solidFill>
                <a:latin typeface="Cabin"/>
                <a:ea typeface="Cabin"/>
                <a:cs typeface="Cabin"/>
                <a:sym typeface="Cabin"/>
              </a:defRPr>
            </a:lvl4pPr>
            <a:lvl5pPr marL="0" marR="0" lvl="4" indent="0" algn="r" rtl="0">
              <a:spcBef>
                <a:spcPts val="0"/>
              </a:spcBef>
              <a:buNone/>
              <a:defRPr sz="900">
                <a:solidFill>
                  <a:schemeClr val="accent2"/>
                </a:solidFill>
                <a:latin typeface="Cabin"/>
                <a:ea typeface="Cabin"/>
                <a:cs typeface="Cabin"/>
                <a:sym typeface="Cabin"/>
              </a:defRPr>
            </a:lvl5pPr>
            <a:lvl6pPr marL="0" marR="0" lvl="5" indent="0" algn="r" rtl="0">
              <a:spcBef>
                <a:spcPts val="0"/>
              </a:spcBef>
              <a:buNone/>
              <a:defRPr sz="900">
                <a:solidFill>
                  <a:schemeClr val="accent2"/>
                </a:solidFill>
                <a:latin typeface="Cabin"/>
                <a:ea typeface="Cabin"/>
                <a:cs typeface="Cabin"/>
                <a:sym typeface="Cabin"/>
              </a:defRPr>
            </a:lvl6pPr>
            <a:lvl7pPr marL="0" marR="0" lvl="6" indent="0" algn="r" rtl="0">
              <a:spcBef>
                <a:spcPts val="0"/>
              </a:spcBef>
              <a:buNone/>
              <a:defRPr sz="900">
                <a:solidFill>
                  <a:schemeClr val="accent2"/>
                </a:solidFill>
                <a:latin typeface="Cabin"/>
                <a:ea typeface="Cabin"/>
                <a:cs typeface="Cabin"/>
                <a:sym typeface="Cabin"/>
              </a:defRPr>
            </a:lvl7pPr>
            <a:lvl8pPr marL="0" marR="0" lvl="7" indent="0" algn="r" rtl="0">
              <a:spcBef>
                <a:spcPts val="0"/>
              </a:spcBef>
              <a:buNone/>
              <a:defRPr sz="900">
                <a:solidFill>
                  <a:schemeClr val="accent2"/>
                </a:solidFill>
                <a:latin typeface="Cabin"/>
                <a:ea typeface="Cabin"/>
                <a:cs typeface="Cabin"/>
                <a:sym typeface="Cabin"/>
              </a:defRPr>
            </a:lvl8pPr>
            <a:lvl9pPr marL="0" marR="0" lvl="8" indent="0" algn="r" rtl="0">
              <a:spcBef>
                <a:spcPts val="0"/>
              </a:spcBef>
              <a:buNone/>
              <a:defRPr sz="900">
                <a:solidFill>
                  <a:schemeClr val="accent2"/>
                </a:solidFill>
                <a:latin typeface="Cabin"/>
                <a:ea typeface="Cabin"/>
                <a:cs typeface="Cabin"/>
                <a:sym typeface="Cabin"/>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2"/>
        <p:cNvGrpSpPr/>
        <p:nvPr/>
      </p:nvGrpSpPr>
      <p:grpSpPr>
        <a:xfrm>
          <a:off x="0" y="0"/>
          <a:ext cx="0" cy="0"/>
          <a:chOff x="0" y="0"/>
          <a:chExt cx="0" cy="0"/>
        </a:xfrm>
      </p:grpSpPr>
      <p:sp>
        <p:nvSpPr>
          <p:cNvPr id="63" name="Google Shape;63;p8"/>
          <p:cNvSpPr/>
          <p:nvPr/>
        </p:nvSpPr>
        <p:spPr>
          <a:xfrm>
            <a:off x="440683" y="606554"/>
            <a:ext cx="11300036" cy="1258827"/>
          </a:xfrm>
          <a:prstGeom prst="rect">
            <a:avLst/>
          </a:prstGeom>
          <a:solidFill>
            <a:schemeClr val="accent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4" name="Google Shape;64;p8"/>
          <p:cNvSpPr txBox="1">
            <a:spLocks noGrp="1"/>
          </p:cNvSpPr>
          <p:nvPr>
            <p:ph type="title"/>
          </p:nvPr>
        </p:nvSpPr>
        <p:spPr>
          <a:xfrm>
            <a:off x="575894" y="729658"/>
            <a:ext cx="11029616" cy="988332"/>
          </a:xfrm>
          <a:prstGeom prst="rect">
            <a:avLst/>
          </a:prstGeom>
          <a:noFill/>
          <a:ln>
            <a:noFill/>
          </a:ln>
        </p:spPr>
        <p:txBody>
          <a:bodyPr spcFirstLastPara="1" wrap="square" lIns="91425" tIns="45700" rIns="91425" bIns="45700" anchor="b" anchorCtr="0"/>
          <a:lstStyle>
            <a:lvl1pPr marR="0" lvl="0" algn="l" rtl="0">
              <a:spcBef>
                <a:spcPts val="0"/>
              </a:spcBef>
              <a:spcAft>
                <a:spcPts val="0"/>
              </a:spcAft>
              <a:buClr>
                <a:schemeClr val="lt1"/>
              </a:buClr>
              <a:buSzPts val="2800"/>
              <a:buFont typeface="Cabin"/>
              <a:buNone/>
              <a:defRPr sz="2800" b="0" i="0" u="none" strike="noStrike" cap="none">
                <a:solidFill>
                  <a:schemeClr val="lt1"/>
                </a:solidFill>
                <a:latin typeface="Cabin"/>
                <a:ea typeface="Cabin"/>
                <a:cs typeface="Cabin"/>
                <a:sym typeface="Cabin"/>
              </a:defRPr>
            </a:lvl1pPr>
            <a:lvl2pPr marR="0" lvl="1" algn="l" rtl="0">
              <a:spcBef>
                <a:spcPts val="0"/>
              </a:spcBef>
              <a:spcAft>
                <a:spcPts val="0"/>
              </a:spcAft>
              <a:buSzPts val="1400"/>
              <a:buNone/>
              <a:defRPr sz="1800" b="0" i="0" u="none" strike="noStrike" cap="none">
                <a:solidFill>
                  <a:schemeClr val="dk2"/>
                </a:solidFill>
              </a:defRPr>
            </a:lvl2pPr>
            <a:lvl3pPr marR="0" lvl="2" algn="l" rtl="0">
              <a:spcBef>
                <a:spcPts val="0"/>
              </a:spcBef>
              <a:spcAft>
                <a:spcPts val="0"/>
              </a:spcAft>
              <a:buSzPts val="1400"/>
              <a:buNone/>
              <a:defRPr sz="1800" b="0" i="0" u="none" strike="noStrike" cap="none">
                <a:solidFill>
                  <a:schemeClr val="dk2"/>
                </a:solidFill>
              </a:defRPr>
            </a:lvl3pPr>
            <a:lvl4pPr marR="0" lvl="3" algn="l" rtl="0">
              <a:spcBef>
                <a:spcPts val="0"/>
              </a:spcBef>
              <a:spcAft>
                <a:spcPts val="0"/>
              </a:spcAft>
              <a:buSzPts val="1400"/>
              <a:buNone/>
              <a:defRPr sz="1800" b="0" i="0" u="none" strike="noStrike" cap="none">
                <a:solidFill>
                  <a:schemeClr val="dk2"/>
                </a:solidFill>
              </a:defRPr>
            </a:lvl4pPr>
            <a:lvl5pPr marR="0" lvl="4" algn="l" rtl="0">
              <a:spcBef>
                <a:spcPts val="0"/>
              </a:spcBef>
              <a:spcAft>
                <a:spcPts val="0"/>
              </a:spcAft>
              <a:buSzPts val="1400"/>
              <a:buNone/>
              <a:defRPr sz="1800" b="0" i="0" u="none" strike="noStrike" cap="none">
                <a:solidFill>
                  <a:schemeClr val="dk2"/>
                </a:solidFill>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
        <p:nvSpPr>
          <p:cNvPr id="65" name="Google Shape;65;p8"/>
          <p:cNvSpPr txBox="1">
            <a:spLocks noGrp="1"/>
          </p:cNvSpPr>
          <p:nvPr>
            <p:ph type="dt" idx="10"/>
          </p:nvPr>
        </p:nvSpPr>
        <p:spPr>
          <a:xfrm>
            <a:off x="7605951" y="5956137"/>
            <a:ext cx="2844799" cy="365125"/>
          </a:xfrm>
          <a:prstGeom prst="rect">
            <a:avLst/>
          </a:prstGeom>
          <a:noFill/>
          <a:ln>
            <a:noFill/>
          </a:ln>
        </p:spPr>
        <p:txBody>
          <a:bodyPr spcFirstLastPara="1" wrap="square" lIns="91425" tIns="45700" rIns="91425" bIns="45700" anchor="ctr" anchorCtr="0"/>
          <a:lstStyle>
            <a:lvl1pPr marR="0" lvl="0" algn="r" rtl="0">
              <a:spcBef>
                <a:spcPts val="0"/>
              </a:spcBef>
              <a:spcAft>
                <a:spcPts val="0"/>
              </a:spcAft>
              <a:buSzPts val="1400"/>
              <a:buNone/>
              <a:defRPr sz="900">
                <a:solidFill>
                  <a:schemeClr val="accent2"/>
                </a:solidFill>
                <a:latin typeface="Cabin"/>
                <a:ea typeface="Cabin"/>
                <a:cs typeface="Cabin"/>
                <a:sym typeface="Cabin"/>
              </a:defRPr>
            </a:lvl1pPr>
            <a:lvl2pPr marR="0" lvl="1" algn="l" rtl="0">
              <a:spcBef>
                <a:spcPts val="0"/>
              </a:spcBef>
              <a:spcAft>
                <a:spcPts val="0"/>
              </a:spcAft>
              <a:buSzPts val="1400"/>
              <a:buNone/>
              <a:defRPr sz="1800" b="0" i="0" u="none" strike="noStrike" cap="none">
                <a:solidFill>
                  <a:schemeClr val="dk1"/>
                </a:solidFill>
                <a:latin typeface="Cabin"/>
                <a:ea typeface="Cabin"/>
                <a:cs typeface="Cabin"/>
                <a:sym typeface="Cabin"/>
              </a:defRPr>
            </a:lvl2pPr>
            <a:lvl3pPr marR="0" lvl="2" algn="l" rtl="0">
              <a:spcBef>
                <a:spcPts val="0"/>
              </a:spcBef>
              <a:spcAft>
                <a:spcPts val="0"/>
              </a:spcAft>
              <a:buSzPts val="1400"/>
              <a:buNone/>
              <a:defRPr sz="1800" b="0" i="0" u="none" strike="noStrike" cap="none">
                <a:solidFill>
                  <a:schemeClr val="dk1"/>
                </a:solidFill>
                <a:latin typeface="Cabin"/>
                <a:ea typeface="Cabin"/>
                <a:cs typeface="Cabin"/>
                <a:sym typeface="Cabin"/>
              </a:defRPr>
            </a:lvl3pPr>
            <a:lvl4pPr marR="0" lvl="3" algn="l" rtl="0">
              <a:spcBef>
                <a:spcPts val="0"/>
              </a:spcBef>
              <a:spcAft>
                <a:spcPts val="0"/>
              </a:spcAft>
              <a:buSzPts val="1400"/>
              <a:buNone/>
              <a:defRPr sz="1800" b="0" i="0" u="none" strike="noStrike" cap="none">
                <a:solidFill>
                  <a:schemeClr val="dk1"/>
                </a:solidFill>
                <a:latin typeface="Cabin"/>
                <a:ea typeface="Cabin"/>
                <a:cs typeface="Cabin"/>
                <a:sym typeface="Cabin"/>
              </a:defRPr>
            </a:lvl4pPr>
            <a:lvl5pPr marR="0" lvl="4" algn="l" rtl="0">
              <a:spcBef>
                <a:spcPts val="0"/>
              </a:spcBef>
              <a:spcAft>
                <a:spcPts val="0"/>
              </a:spcAft>
              <a:buSzPts val="1400"/>
              <a:buNone/>
              <a:defRPr sz="1800" b="0" i="0" u="none" strike="noStrike" cap="none">
                <a:solidFill>
                  <a:schemeClr val="dk1"/>
                </a:solidFill>
                <a:latin typeface="Cabin"/>
                <a:ea typeface="Cabin"/>
                <a:cs typeface="Cabin"/>
                <a:sym typeface="Cabin"/>
              </a:defRPr>
            </a:lvl5pPr>
            <a:lvl6pPr marR="0" lvl="5" algn="l" rtl="0">
              <a:spcBef>
                <a:spcPts val="0"/>
              </a:spcBef>
              <a:spcAft>
                <a:spcPts val="0"/>
              </a:spcAft>
              <a:buSzPts val="1400"/>
              <a:buNone/>
              <a:defRPr sz="1800" b="0" i="0" u="none" strike="noStrike" cap="none">
                <a:solidFill>
                  <a:schemeClr val="dk1"/>
                </a:solidFill>
                <a:latin typeface="Cabin"/>
                <a:ea typeface="Cabin"/>
                <a:cs typeface="Cabin"/>
                <a:sym typeface="Cabin"/>
              </a:defRPr>
            </a:lvl6pPr>
            <a:lvl7pPr marR="0" lvl="6" algn="l" rtl="0">
              <a:spcBef>
                <a:spcPts val="0"/>
              </a:spcBef>
              <a:spcAft>
                <a:spcPts val="0"/>
              </a:spcAft>
              <a:buSzPts val="1400"/>
              <a:buNone/>
              <a:defRPr sz="1800" b="0" i="0" u="none" strike="noStrike" cap="none">
                <a:solidFill>
                  <a:schemeClr val="dk1"/>
                </a:solidFill>
                <a:latin typeface="Cabin"/>
                <a:ea typeface="Cabin"/>
                <a:cs typeface="Cabin"/>
                <a:sym typeface="Cabin"/>
              </a:defRPr>
            </a:lvl7pPr>
            <a:lvl8pPr marR="0" lvl="7" algn="l" rtl="0">
              <a:spcBef>
                <a:spcPts val="0"/>
              </a:spcBef>
              <a:spcAft>
                <a:spcPts val="0"/>
              </a:spcAft>
              <a:buSzPts val="1400"/>
              <a:buNone/>
              <a:defRPr sz="1800" b="0" i="0" u="none" strike="noStrike" cap="none">
                <a:solidFill>
                  <a:schemeClr val="dk1"/>
                </a:solidFill>
                <a:latin typeface="Cabin"/>
                <a:ea typeface="Cabin"/>
                <a:cs typeface="Cabin"/>
                <a:sym typeface="Cabin"/>
              </a:defRPr>
            </a:lvl8pPr>
            <a:lvl9pPr marR="0" lvl="8" algn="l" rtl="0">
              <a:spcBef>
                <a:spcPts val="0"/>
              </a:spcBef>
              <a:spcAft>
                <a:spcPts val="0"/>
              </a:spcAft>
              <a:buSzPts val="1400"/>
              <a:buNone/>
              <a:defRPr sz="1800" b="0" i="0" u="none" strike="noStrike" cap="none">
                <a:solidFill>
                  <a:schemeClr val="dk1"/>
                </a:solidFill>
                <a:latin typeface="Cabin"/>
                <a:ea typeface="Cabin"/>
                <a:cs typeface="Cabin"/>
                <a:sym typeface="Cabin"/>
              </a:defRPr>
            </a:lvl9pPr>
          </a:lstStyle>
          <a:p>
            <a:endParaRPr/>
          </a:p>
        </p:txBody>
      </p:sp>
      <p:sp>
        <p:nvSpPr>
          <p:cNvPr id="66" name="Google Shape;66;p8"/>
          <p:cNvSpPr txBox="1">
            <a:spLocks noGrp="1"/>
          </p:cNvSpPr>
          <p:nvPr>
            <p:ph type="ftr" idx="11"/>
          </p:nvPr>
        </p:nvSpPr>
        <p:spPr>
          <a:xfrm>
            <a:off x="581192" y="5951811"/>
            <a:ext cx="691721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900" cap="none">
                <a:solidFill>
                  <a:schemeClr val="accent2"/>
                </a:solidFill>
                <a:latin typeface="Cabin"/>
                <a:ea typeface="Cabin"/>
                <a:cs typeface="Cabin"/>
                <a:sym typeface="Cabin"/>
              </a:defRPr>
            </a:lvl1pPr>
            <a:lvl2pPr marR="0" lvl="1" algn="l" rtl="0">
              <a:spcBef>
                <a:spcPts val="0"/>
              </a:spcBef>
              <a:spcAft>
                <a:spcPts val="0"/>
              </a:spcAft>
              <a:buSzPts val="1400"/>
              <a:buNone/>
              <a:defRPr sz="1800" b="0" i="0" u="none" strike="noStrike" cap="none">
                <a:solidFill>
                  <a:schemeClr val="dk1"/>
                </a:solidFill>
                <a:latin typeface="Cabin"/>
                <a:ea typeface="Cabin"/>
                <a:cs typeface="Cabin"/>
                <a:sym typeface="Cabin"/>
              </a:defRPr>
            </a:lvl2pPr>
            <a:lvl3pPr marR="0" lvl="2" algn="l" rtl="0">
              <a:spcBef>
                <a:spcPts val="0"/>
              </a:spcBef>
              <a:spcAft>
                <a:spcPts val="0"/>
              </a:spcAft>
              <a:buSzPts val="1400"/>
              <a:buNone/>
              <a:defRPr sz="1800" b="0" i="0" u="none" strike="noStrike" cap="none">
                <a:solidFill>
                  <a:schemeClr val="dk1"/>
                </a:solidFill>
                <a:latin typeface="Cabin"/>
                <a:ea typeface="Cabin"/>
                <a:cs typeface="Cabin"/>
                <a:sym typeface="Cabin"/>
              </a:defRPr>
            </a:lvl3pPr>
            <a:lvl4pPr marR="0" lvl="3" algn="l" rtl="0">
              <a:spcBef>
                <a:spcPts val="0"/>
              </a:spcBef>
              <a:spcAft>
                <a:spcPts val="0"/>
              </a:spcAft>
              <a:buSzPts val="1400"/>
              <a:buNone/>
              <a:defRPr sz="1800" b="0" i="0" u="none" strike="noStrike" cap="none">
                <a:solidFill>
                  <a:schemeClr val="dk1"/>
                </a:solidFill>
                <a:latin typeface="Cabin"/>
                <a:ea typeface="Cabin"/>
                <a:cs typeface="Cabin"/>
                <a:sym typeface="Cabin"/>
              </a:defRPr>
            </a:lvl4pPr>
            <a:lvl5pPr marR="0" lvl="4" algn="l" rtl="0">
              <a:spcBef>
                <a:spcPts val="0"/>
              </a:spcBef>
              <a:spcAft>
                <a:spcPts val="0"/>
              </a:spcAft>
              <a:buSzPts val="1400"/>
              <a:buNone/>
              <a:defRPr sz="1800" b="0" i="0" u="none" strike="noStrike" cap="none">
                <a:solidFill>
                  <a:schemeClr val="dk1"/>
                </a:solidFill>
                <a:latin typeface="Cabin"/>
                <a:ea typeface="Cabin"/>
                <a:cs typeface="Cabin"/>
                <a:sym typeface="Cabin"/>
              </a:defRPr>
            </a:lvl5pPr>
            <a:lvl6pPr marR="0" lvl="5" algn="l" rtl="0">
              <a:spcBef>
                <a:spcPts val="0"/>
              </a:spcBef>
              <a:spcAft>
                <a:spcPts val="0"/>
              </a:spcAft>
              <a:buSzPts val="1400"/>
              <a:buNone/>
              <a:defRPr sz="1800" b="0" i="0" u="none" strike="noStrike" cap="none">
                <a:solidFill>
                  <a:schemeClr val="dk1"/>
                </a:solidFill>
                <a:latin typeface="Cabin"/>
                <a:ea typeface="Cabin"/>
                <a:cs typeface="Cabin"/>
                <a:sym typeface="Cabin"/>
              </a:defRPr>
            </a:lvl6pPr>
            <a:lvl7pPr marR="0" lvl="6" algn="l" rtl="0">
              <a:spcBef>
                <a:spcPts val="0"/>
              </a:spcBef>
              <a:spcAft>
                <a:spcPts val="0"/>
              </a:spcAft>
              <a:buSzPts val="1400"/>
              <a:buNone/>
              <a:defRPr sz="1800" b="0" i="0" u="none" strike="noStrike" cap="none">
                <a:solidFill>
                  <a:schemeClr val="dk1"/>
                </a:solidFill>
                <a:latin typeface="Cabin"/>
                <a:ea typeface="Cabin"/>
                <a:cs typeface="Cabin"/>
                <a:sym typeface="Cabin"/>
              </a:defRPr>
            </a:lvl7pPr>
            <a:lvl8pPr marR="0" lvl="7" algn="l" rtl="0">
              <a:spcBef>
                <a:spcPts val="0"/>
              </a:spcBef>
              <a:spcAft>
                <a:spcPts val="0"/>
              </a:spcAft>
              <a:buSzPts val="1400"/>
              <a:buNone/>
              <a:defRPr sz="1800" b="0" i="0" u="none" strike="noStrike" cap="none">
                <a:solidFill>
                  <a:schemeClr val="dk1"/>
                </a:solidFill>
                <a:latin typeface="Cabin"/>
                <a:ea typeface="Cabin"/>
                <a:cs typeface="Cabin"/>
                <a:sym typeface="Cabin"/>
              </a:defRPr>
            </a:lvl8pPr>
            <a:lvl9pPr marR="0" lvl="8" algn="l" rtl="0">
              <a:spcBef>
                <a:spcPts val="0"/>
              </a:spcBef>
              <a:spcAft>
                <a:spcPts val="0"/>
              </a:spcAft>
              <a:buSzPts val="1400"/>
              <a:buNone/>
              <a:defRPr sz="1800" b="0" i="0" u="none" strike="noStrike" cap="none">
                <a:solidFill>
                  <a:schemeClr val="dk1"/>
                </a:solidFill>
                <a:latin typeface="Cabin"/>
                <a:ea typeface="Cabin"/>
                <a:cs typeface="Cabin"/>
                <a:sym typeface="Cabin"/>
              </a:defRPr>
            </a:lvl9pPr>
          </a:lstStyle>
          <a:p>
            <a:endParaRPr/>
          </a:p>
        </p:txBody>
      </p:sp>
      <p:sp>
        <p:nvSpPr>
          <p:cNvPr id="67" name="Google Shape;67;p8"/>
          <p:cNvSpPr txBox="1">
            <a:spLocks noGrp="1"/>
          </p:cNvSpPr>
          <p:nvPr>
            <p:ph type="sldNum" idx="12"/>
          </p:nvPr>
        </p:nvSpPr>
        <p:spPr>
          <a:xfrm>
            <a:off x="10558300" y="5956137"/>
            <a:ext cx="105251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a:solidFill>
                  <a:schemeClr val="accent2"/>
                </a:solidFill>
                <a:latin typeface="Cabin"/>
                <a:ea typeface="Cabin"/>
                <a:cs typeface="Cabin"/>
                <a:sym typeface="Cabin"/>
              </a:defRPr>
            </a:lvl1pPr>
            <a:lvl2pPr marL="0" marR="0" lvl="1" indent="0" algn="r" rtl="0">
              <a:spcBef>
                <a:spcPts val="0"/>
              </a:spcBef>
              <a:buNone/>
              <a:defRPr sz="900">
                <a:solidFill>
                  <a:schemeClr val="accent2"/>
                </a:solidFill>
                <a:latin typeface="Cabin"/>
                <a:ea typeface="Cabin"/>
                <a:cs typeface="Cabin"/>
                <a:sym typeface="Cabin"/>
              </a:defRPr>
            </a:lvl2pPr>
            <a:lvl3pPr marL="0" marR="0" lvl="2" indent="0" algn="r" rtl="0">
              <a:spcBef>
                <a:spcPts val="0"/>
              </a:spcBef>
              <a:buNone/>
              <a:defRPr sz="900">
                <a:solidFill>
                  <a:schemeClr val="accent2"/>
                </a:solidFill>
                <a:latin typeface="Cabin"/>
                <a:ea typeface="Cabin"/>
                <a:cs typeface="Cabin"/>
                <a:sym typeface="Cabin"/>
              </a:defRPr>
            </a:lvl3pPr>
            <a:lvl4pPr marL="0" marR="0" lvl="3" indent="0" algn="r" rtl="0">
              <a:spcBef>
                <a:spcPts val="0"/>
              </a:spcBef>
              <a:buNone/>
              <a:defRPr sz="900">
                <a:solidFill>
                  <a:schemeClr val="accent2"/>
                </a:solidFill>
                <a:latin typeface="Cabin"/>
                <a:ea typeface="Cabin"/>
                <a:cs typeface="Cabin"/>
                <a:sym typeface="Cabin"/>
              </a:defRPr>
            </a:lvl4pPr>
            <a:lvl5pPr marL="0" marR="0" lvl="4" indent="0" algn="r" rtl="0">
              <a:spcBef>
                <a:spcPts val="0"/>
              </a:spcBef>
              <a:buNone/>
              <a:defRPr sz="900">
                <a:solidFill>
                  <a:schemeClr val="accent2"/>
                </a:solidFill>
                <a:latin typeface="Cabin"/>
                <a:ea typeface="Cabin"/>
                <a:cs typeface="Cabin"/>
                <a:sym typeface="Cabin"/>
              </a:defRPr>
            </a:lvl5pPr>
            <a:lvl6pPr marL="0" marR="0" lvl="5" indent="0" algn="r" rtl="0">
              <a:spcBef>
                <a:spcPts val="0"/>
              </a:spcBef>
              <a:buNone/>
              <a:defRPr sz="900">
                <a:solidFill>
                  <a:schemeClr val="accent2"/>
                </a:solidFill>
                <a:latin typeface="Cabin"/>
                <a:ea typeface="Cabin"/>
                <a:cs typeface="Cabin"/>
                <a:sym typeface="Cabin"/>
              </a:defRPr>
            </a:lvl6pPr>
            <a:lvl7pPr marL="0" marR="0" lvl="6" indent="0" algn="r" rtl="0">
              <a:spcBef>
                <a:spcPts val="0"/>
              </a:spcBef>
              <a:buNone/>
              <a:defRPr sz="900">
                <a:solidFill>
                  <a:schemeClr val="accent2"/>
                </a:solidFill>
                <a:latin typeface="Cabin"/>
                <a:ea typeface="Cabin"/>
                <a:cs typeface="Cabin"/>
                <a:sym typeface="Cabin"/>
              </a:defRPr>
            </a:lvl7pPr>
            <a:lvl8pPr marL="0" marR="0" lvl="7" indent="0" algn="r" rtl="0">
              <a:spcBef>
                <a:spcPts val="0"/>
              </a:spcBef>
              <a:buNone/>
              <a:defRPr sz="900">
                <a:solidFill>
                  <a:schemeClr val="accent2"/>
                </a:solidFill>
                <a:latin typeface="Cabin"/>
                <a:ea typeface="Cabin"/>
                <a:cs typeface="Cabin"/>
                <a:sym typeface="Cabin"/>
              </a:defRPr>
            </a:lvl8pPr>
            <a:lvl9pPr marL="0" marR="0" lvl="8" indent="0" algn="r" rtl="0">
              <a:spcBef>
                <a:spcPts val="0"/>
              </a:spcBef>
              <a:buNone/>
              <a:defRPr sz="900">
                <a:solidFill>
                  <a:schemeClr val="accent2"/>
                </a:solidFill>
                <a:latin typeface="Cabin"/>
                <a:ea typeface="Cabin"/>
                <a:cs typeface="Cabin"/>
                <a:sym typeface="Cabin"/>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8"/>
        <p:cNvGrpSpPr/>
        <p:nvPr/>
      </p:nvGrpSpPr>
      <p:grpSpPr>
        <a:xfrm>
          <a:off x="0" y="0"/>
          <a:ext cx="0" cy="0"/>
          <a:chOff x="0" y="0"/>
          <a:chExt cx="0" cy="0"/>
        </a:xfrm>
      </p:grpSpPr>
      <p:sp>
        <p:nvSpPr>
          <p:cNvPr id="69" name="Google Shape;69;p9"/>
          <p:cNvSpPr txBox="1">
            <a:spLocks noGrp="1"/>
          </p:cNvSpPr>
          <p:nvPr>
            <p:ph type="dt" idx="10"/>
          </p:nvPr>
        </p:nvSpPr>
        <p:spPr>
          <a:xfrm>
            <a:off x="7605951" y="5956137"/>
            <a:ext cx="2844799" cy="365125"/>
          </a:xfrm>
          <a:prstGeom prst="rect">
            <a:avLst/>
          </a:prstGeom>
          <a:noFill/>
          <a:ln>
            <a:noFill/>
          </a:ln>
        </p:spPr>
        <p:txBody>
          <a:bodyPr spcFirstLastPara="1" wrap="square" lIns="91425" tIns="45700" rIns="91425" bIns="45700" anchor="ctr" anchorCtr="0"/>
          <a:lstStyle>
            <a:lvl1pPr marR="0" lvl="0" algn="r" rtl="0">
              <a:spcBef>
                <a:spcPts val="0"/>
              </a:spcBef>
              <a:spcAft>
                <a:spcPts val="0"/>
              </a:spcAft>
              <a:buSzPts val="1400"/>
              <a:buNone/>
              <a:defRPr sz="900">
                <a:solidFill>
                  <a:schemeClr val="accent2"/>
                </a:solidFill>
                <a:latin typeface="Cabin"/>
                <a:ea typeface="Cabin"/>
                <a:cs typeface="Cabin"/>
                <a:sym typeface="Cabin"/>
              </a:defRPr>
            </a:lvl1pPr>
            <a:lvl2pPr marR="0" lvl="1" algn="l" rtl="0">
              <a:spcBef>
                <a:spcPts val="0"/>
              </a:spcBef>
              <a:spcAft>
                <a:spcPts val="0"/>
              </a:spcAft>
              <a:buSzPts val="1400"/>
              <a:buNone/>
              <a:defRPr sz="1800" b="0" i="0" u="none" strike="noStrike" cap="none">
                <a:solidFill>
                  <a:schemeClr val="dk1"/>
                </a:solidFill>
                <a:latin typeface="Cabin"/>
                <a:ea typeface="Cabin"/>
                <a:cs typeface="Cabin"/>
                <a:sym typeface="Cabin"/>
              </a:defRPr>
            </a:lvl2pPr>
            <a:lvl3pPr marR="0" lvl="2" algn="l" rtl="0">
              <a:spcBef>
                <a:spcPts val="0"/>
              </a:spcBef>
              <a:spcAft>
                <a:spcPts val="0"/>
              </a:spcAft>
              <a:buSzPts val="1400"/>
              <a:buNone/>
              <a:defRPr sz="1800" b="0" i="0" u="none" strike="noStrike" cap="none">
                <a:solidFill>
                  <a:schemeClr val="dk1"/>
                </a:solidFill>
                <a:latin typeface="Cabin"/>
                <a:ea typeface="Cabin"/>
                <a:cs typeface="Cabin"/>
                <a:sym typeface="Cabin"/>
              </a:defRPr>
            </a:lvl3pPr>
            <a:lvl4pPr marR="0" lvl="3" algn="l" rtl="0">
              <a:spcBef>
                <a:spcPts val="0"/>
              </a:spcBef>
              <a:spcAft>
                <a:spcPts val="0"/>
              </a:spcAft>
              <a:buSzPts val="1400"/>
              <a:buNone/>
              <a:defRPr sz="1800" b="0" i="0" u="none" strike="noStrike" cap="none">
                <a:solidFill>
                  <a:schemeClr val="dk1"/>
                </a:solidFill>
                <a:latin typeface="Cabin"/>
                <a:ea typeface="Cabin"/>
                <a:cs typeface="Cabin"/>
                <a:sym typeface="Cabin"/>
              </a:defRPr>
            </a:lvl4pPr>
            <a:lvl5pPr marR="0" lvl="4" algn="l" rtl="0">
              <a:spcBef>
                <a:spcPts val="0"/>
              </a:spcBef>
              <a:spcAft>
                <a:spcPts val="0"/>
              </a:spcAft>
              <a:buSzPts val="1400"/>
              <a:buNone/>
              <a:defRPr sz="1800" b="0" i="0" u="none" strike="noStrike" cap="none">
                <a:solidFill>
                  <a:schemeClr val="dk1"/>
                </a:solidFill>
                <a:latin typeface="Cabin"/>
                <a:ea typeface="Cabin"/>
                <a:cs typeface="Cabin"/>
                <a:sym typeface="Cabin"/>
              </a:defRPr>
            </a:lvl5pPr>
            <a:lvl6pPr marR="0" lvl="5" algn="l" rtl="0">
              <a:spcBef>
                <a:spcPts val="0"/>
              </a:spcBef>
              <a:spcAft>
                <a:spcPts val="0"/>
              </a:spcAft>
              <a:buSzPts val="1400"/>
              <a:buNone/>
              <a:defRPr sz="1800" b="0" i="0" u="none" strike="noStrike" cap="none">
                <a:solidFill>
                  <a:schemeClr val="dk1"/>
                </a:solidFill>
                <a:latin typeface="Cabin"/>
                <a:ea typeface="Cabin"/>
                <a:cs typeface="Cabin"/>
                <a:sym typeface="Cabin"/>
              </a:defRPr>
            </a:lvl6pPr>
            <a:lvl7pPr marR="0" lvl="6" algn="l" rtl="0">
              <a:spcBef>
                <a:spcPts val="0"/>
              </a:spcBef>
              <a:spcAft>
                <a:spcPts val="0"/>
              </a:spcAft>
              <a:buSzPts val="1400"/>
              <a:buNone/>
              <a:defRPr sz="1800" b="0" i="0" u="none" strike="noStrike" cap="none">
                <a:solidFill>
                  <a:schemeClr val="dk1"/>
                </a:solidFill>
                <a:latin typeface="Cabin"/>
                <a:ea typeface="Cabin"/>
                <a:cs typeface="Cabin"/>
                <a:sym typeface="Cabin"/>
              </a:defRPr>
            </a:lvl7pPr>
            <a:lvl8pPr marR="0" lvl="7" algn="l" rtl="0">
              <a:spcBef>
                <a:spcPts val="0"/>
              </a:spcBef>
              <a:spcAft>
                <a:spcPts val="0"/>
              </a:spcAft>
              <a:buSzPts val="1400"/>
              <a:buNone/>
              <a:defRPr sz="1800" b="0" i="0" u="none" strike="noStrike" cap="none">
                <a:solidFill>
                  <a:schemeClr val="dk1"/>
                </a:solidFill>
                <a:latin typeface="Cabin"/>
                <a:ea typeface="Cabin"/>
                <a:cs typeface="Cabin"/>
                <a:sym typeface="Cabin"/>
              </a:defRPr>
            </a:lvl8pPr>
            <a:lvl9pPr marR="0" lvl="8" algn="l" rtl="0">
              <a:spcBef>
                <a:spcPts val="0"/>
              </a:spcBef>
              <a:spcAft>
                <a:spcPts val="0"/>
              </a:spcAft>
              <a:buSzPts val="1400"/>
              <a:buNone/>
              <a:defRPr sz="1800" b="0" i="0" u="none" strike="noStrike" cap="none">
                <a:solidFill>
                  <a:schemeClr val="dk1"/>
                </a:solidFill>
                <a:latin typeface="Cabin"/>
                <a:ea typeface="Cabin"/>
                <a:cs typeface="Cabin"/>
                <a:sym typeface="Cabin"/>
              </a:defRPr>
            </a:lvl9pPr>
          </a:lstStyle>
          <a:p>
            <a:endParaRPr/>
          </a:p>
        </p:txBody>
      </p:sp>
      <p:sp>
        <p:nvSpPr>
          <p:cNvPr id="70" name="Google Shape;70;p9"/>
          <p:cNvSpPr txBox="1">
            <a:spLocks noGrp="1"/>
          </p:cNvSpPr>
          <p:nvPr>
            <p:ph type="ftr" idx="11"/>
          </p:nvPr>
        </p:nvSpPr>
        <p:spPr>
          <a:xfrm>
            <a:off x="581192" y="5951811"/>
            <a:ext cx="691721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900" cap="none">
                <a:solidFill>
                  <a:schemeClr val="accent2"/>
                </a:solidFill>
                <a:latin typeface="Cabin"/>
                <a:ea typeface="Cabin"/>
                <a:cs typeface="Cabin"/>
                <a:sym typeface="Cabin"/>
              </a:defRPr>
            </a:lvl1pPr>
            <a:lvl2pPr marR="0" lvl="1" algn="l" rtl="0">
              <a:spcBef>
                <a:spcPts val="0"/>
              </a:spcBef>
              <a:spcAft>
                <a:spcPts val="0"/>
              </a:spcAft>
              <a:buSzPts val="1400"/>
              <a:buNone/>
              <a:defRPr sz="1800" b="0" i="0" u="none" strike="noStrike" cap="none">
                <a:solidFill>
                  <a:schemeClr val="dk1"/>
                </a:solidFill>
                <a:latin typeface="Cabin"/>
                <a:ea typeface="Cabin"/>
                <a:cs typeface="Cabin"/>
                <a:sym typeface="Cabin"/>
              </a:defRPr>
            </a:lvl2pPr>
            <a:lvl3pPr marR="0" lvl="2" algn="l" rtl="0">
              <a:spcBef>
                <a:spcPts val="0"/>
              </a:spcBef>
              <a:spcAft>
                <a:spcPts val="0"/>
              </a:spcAft>
              <a:buSzPts val="1400"/>
              <a:buNone/>
              <a:defRPr sz="1800" b="0" i="0" u="none" strike="noStrike" cap="none">
                <a:solidFill>
                  <a:schemeClr val="dk1"/>
                </a:solidFill>
                <a:latin typeface="Cabin"/>
                <a:ea typeface="Cabin"/>
                <a:cs typeface="Cabin"/>
                <a:sym typeface="Cabin"/>
              </a:defRPr>
            </a:lvl3pPr>
            <a:lvl4pPr marR="0" lvl="3" algn="l" rtl="0">
              <a:spcBef>
                <a:spcPts val="0"/>
              </a:spcBef>
              <a:spcAft>
                <a:spcPts val="0"/>
              </a:spcAft>
              <a:buSzPts val="1400"/>
              <a:buNone/>
              <a:defRPr sz="1800" b="0" i="0" u="none" strike="noStrike" cap="none">
                <a:solidFill>
                  <a:schemeClr val="dk1"/>
                </a:solidFill>
                <a:latin typeface="Cabin"/>
                <a:ea typeface="Cabin"/>
                <a:cs typeface="Cabin"/>
                <a:sym typeface="Cabin"/>
              </a:defRPr>
            </a:lvl4pPr>
            <a:lvl5pPr marR="0" lvl="4" algn="l" rtl="0">
              <a:spcBef>
                <a:spcPts val="0"/>
              </a:spcBef>
              <a:spcAft>
                <a:spcPts val="0"/>
              </a:spcAft>
              <a:buSzPts val="1400"/>
              <a:buNone/>
              <a:defRPr sz="1800" b="0" i="0" u="none" strike="noStrike" cap="none">
                <a:solidFill>
                  <a:schemeClr val="dk1"/>
                </a:solidFill>
                <a:latin typeface="Cabin"/>
                <a:ea typeface="Cabin"/>
                <a:cs typeface="Cabin"/>
                <a:sym typeface="Cabin"/>
              </a:defRPr>
            </a:lvl5pPr>
            <a:lvl6pPr marR="0" lvl="5" algn="l" rtl="0">
              <a:spcBef>
                <a:spcPts val="0"/>
              </a:spcBef>
              <a:spcAft>
                <a:spcPts val="0"/>
              </a:spcAft>
              <a:buSzPts val="1400"/>
              <a:buNone/>
              <a:defRPr sz="1800" b="0" i="0" u="none" strike="noStrike" cap="none">
                <a:solidFill>
                  <a:schemeClr val="dk1"/>
                </a:solidFill>
                <a:latin typeface="Cabin"/>
                <a:ea typeface="Cabin"/>
                <a:cs typeface="Cabin"/>
                <a:sym typeface="Cabin"/>
              </a:defRPr>
            </a:lvl6pPr>
            <a:lvl7pPr marR="0" lvl="6" algn="l" rtl="0">
              <a:spcBef>
                <a:spcPts val="0"/>
              </a:spcBef>
              <a:spcAft>
                <a:spcPts val="0"/>
              </a:spcAft>
              <a:buSzPts val="1400"/>
              <a:buNone/>
              <a:defRPr sz="1800" b="0" i="0" u="none" strike="noStrike" cap="none">
                <a:solidFill>
                  <a:schemeClr val="dk1"/>
                </a:solidFill>
                <a:latin typeface="Cabin"/>
                <a:ea typeface="Cabin"/>
                <a:cs typeface="Cabin"/>
                <a:sym typeface="Cabin"/>
              </a:defRPr>
            </a:lvl7pPr>
            <a:lvl8pPr marR="0" lvl="7" algn="l" rtl="0">
              <a:spcBef>
                <a:spcPts val="0"/>
              </a:spcBef>
              <a:spcAft>
                <a:spcPts val="0"/>
              </a:spcAft>
              <a:buSzPts val="1400"/>
              <a:buNone/>
              <a:defRPr sz="1800" b="0" i="0" u="none" strike="noStrike" cap="none">
                <a:solidFill>
                  <a:schemeClr val="dk1"/>
                </a:solidFill>
                <a:latin typeface="Cabin"/>
                <a:ea typeface="Cabin"/>
                <a:cs typeface="Cabin"/>
                <a:sym typeface="Cabin"/>
              </a:defRPr>
            </a:lvl8pPr>
            <a:lvl9pPr marR="0" lvl="8" algn="l" rtl="0">
              <a:spcBef>
                <a:spcPts val="0"/>
              </a:spcBef>
              <a:spcAft>
                <a:spcPts val="0"/>
              </a:spcAft>
              <a:buSzPts val="1400"/>
              <a:buNone/>
              <a:defRPr sz="1800" b="0" i="0" u="none" strike="noStrike" cap="none">
                <a:solidFill>
                  <a:schemeClr val="dk1"/>
                </a:solidFill>
                <a:latin typeface="Cabin"/>
                <a:ea typeface="Cabin"/>
                <a:cs typeface="Cabin"/>
                <a:sym typeface="Cabin"/>
              </a:defRPr>
            </a:lvl9pPr>
          </a:lstStyle>
          <a:p>
            <a:endParaRPr/>
          </a:p>
        </p:txBody>
      </p:sp>
      <p:sp>
        <p:nvSpPr>
          <p:cNvPr id="71" name="Google Shape;71;p9"/>
          <p:cNvSpPr txBox="1">
            <a:spLocks noGrp="1"/>
          </p:cNvSpPr>
          <p:nvPr>
            <p:ph type="sldNum" idx="12"/>
          </p:nvPr>
        </p:nvSpPr>
        <p:spPr>
          <a:xfrm>
            <a:off x="10558300" y="5956137"/>
            <a:ext cx="105251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a:solidFill>
                  <a:schemeClr val="accent2"/>
                </a:solidFill>
                <a:latin typeface="Cabin"/>
                <a:ea typeface="Cabin"/>
                <a:cs typeface="Cabin"/>
                <a:sym typeface="Cabin"/>
              </a:defRPr>
            </a:lvl1pPr>
            <a:lvl2pPr marL="0" marR="0" lvl="1" indent="0" algn="r" rtl="0">
              <a:spcBef>
                <a:spcPts val="0"/>
              </a:spcBef>
              <a:buNone/>
              <a:defRPr sz="900">
                <a:solidFill>
                  <a:schemeClr val="accent2"/>
                </a:solidFill>
                <a:latin typeface="Cabin"/>
                <a:ea typeface="Cabin"/>
                <a:cs typeface="Cabin"/>
                <a:sym typeface="Cabin"/>
              </a:defRPr>
            </a:lvl2pPr>
            <a:lvl3pPr marL="0" marR="0" lvl="2" indent="0" algn="r" rtl="0">
              <a:spcBef>
                <a:spcPts val="0"/>
              </a:spcBef>
              <a:buNone/>
              <a:defRPr sz="900">
                <a:solidFill>
                  <a:schemeClr val="accent2"/>
                </a:solidFill>
                <a:latin typeface="Cabin"/>
                <a:ea typeface="Cabin"/>
                <a:cs typeface="Cabin"/>
                <a:sym typeface="Cabin"/>
              </a:defRPr>
            </a:lvl3pPr>
            <a:lvl4pPr marL="0" marR="0" lvl="3" indent="0" algn="r" rtl="0">
              <a:spcBef>
                <a:spcPts val="0"/>
              </a:spcBef>
              <a:buNone/>
              <a:defRPr sz="900">
                <a:solidFill>
                  <a:schemeClr val="accent2"/>
                </a:solidFill>
                <a:latin typeface="Cabin"/>
                <a:ea typeface="Cabin"/>
                <a:cs typeface="Cabin"/>
                <a:sym typeface="Cabin"/>
              </a:defRPr>
            </a:lvl4pPr>
            <a:lvl5pPr marL="0" marR="0" lvl="4" indent="0" algn="r" rtl="0">
              <a:spcBef>
                <a:spcPts val="0"/>
              </a:spcBef>
              <a:buNone/>
              <a:defRPr sz="900">
                <a:solidFill>
                  <a:schemeClr val="accent2"/>
                </a:solidFill>
                <a:latin typeface="Cabin"/>
                <a:ea typeface="Cabin"/>
                <a:cs typeface="Cabin"/>
                <a:sym typeface="Cabin"/>
              </a:defRPr>
            </a:lvl5pPr>
            <a:lvl6pPr marL="0" marR="0" lvl="5" indent="0" algn="r" rtl="0">
              <a:spcBef>
                <a:spcPts val="0"/>
              </a:spcBef>
              <a:buNone/>
              <a:defRPr sz="900">
                <a:solidFill>
                  <a:schemeClr val="accent2"/>
                </a:solidFill>
                <a:latin typeface="Cabin"/>
                <a:ea typeface="Cabin"/>
                <a:cs typeface="Cabin"/>
                <a:sym typeface="Cabin"/>
              </a:defRPr>
            </a:lvl6pPr>
            <a:lvl7pPr marL="0" marR="0" lvl="6" indent="0" algn="r" rtl="0">
              <a:spcBef>
                <a:spcPts val="0"/>
              </a:spcBef>
              <a:buNone/>
              <a:defRPr sz="900">
                <a:solidFill>
                  <a:schemeClr val="accent2"/>
                </a:solidFill>
                <a:latin typeface="Cabin"/>
                <a:ea typeface="Cabin"/>
                <a:cs typeface="Cabin"/>
                <a:sym typeface="Cabin"/>
              </a:defRPr>
            </a:lvl7pPr>
            <a:lvl8pPr marL="0" marR="0" lvl="7" indent="0" algn="r" rtl="0">
              <a:spcBef>
                <a:spcPts val="0"/>
              </a:spcBef>
              <a:buNone/>
              <a:defRPr sz="900">
                <a:solidFill>
                  <a:schemeClr val="accent2"/>
                </a:solidFill>
                <a:latin typeface="Cabin"/>
                <a:ea typeface="Cabin"/>
                <a:cs typeface="Cabin"/>
                <a:sym typeface="Cabin"/>
              </a:defRPr>
            </a:lvl8pPr>
            <a:lvl9pPr marL="0" marR="0" lvl="8" indent="0" algn="r" rtl="0">
              <a:spcBef>
                <a:spcPts val="0"/>
              </a:spcBef>
              <a:buNone/>
              <a:defRPr sz="900">
                <a:solidFill>
                  <a:schemeClr val="accent2"/>
                </a:solidFill>
                <a:latin typeface="Cabin"/>
                <a:ea typeface="Cabin"/>
                <a:cs typeface="Cabin"/>
                <a:sym typeface="Cabin"/>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72"/>
        <p:cNvGrpSpPr/>
        <p:nvPr/>
      </p:nvGrpSpPr>
      <p:grpSpPr>
        <a:xfrm>
          <a:off x="0" y="0"/>
          <a:ext cx="0" cy="0"/>
          <a:chOff x="0" y="0"/>
          <a:chExt cx="0" cy="0"/>
        </a:xfrm>
      </p:grpSpPr>
      <p:sp>
        <p:nvSpPr>
          <p:cNvPr id="73" name="Google Shape;73;p10"/>
          <p:cNvSpPr txBox="1">
            <a:spLocks noGrp="1"/>
          </p:cNvSpPr>
          <p:nvPr>
            <p:ph type="title"/>
          </p:nvPr>
        </p:nvSpPr>
        <p:spPr>
          <a:xfrm>
            <a:off x="581193" y="4693389"/>
            <a:ext cx="11029616" cy="566738"/>
          </a:xfrm>
          <a:prstGeom prst="rect">
            <a:avLst/>
          </a:prstGeom>
          <a:noFill/>
          <a:ln>
            <a:noFill/>
          </a:ln>
        </p:spPr>
        <p:txBody>
          <a:bodyPr spcFirstLastPara="1" wrap="square" lIns="91425" tIns="45700" rIns="91425" bIns="45700" anchor="b" anchorCtr="0"/>
          <a:lstStyle>
            <a:lvl1pPr marR="0" lvl="0" algn="l" rtl="0">
              <a:spcBef>
                <a:spcPts val="0"/>
              </a:spcBef>
              <a:spcAft>
                <a:spcPts val="0"/>
              </a:spcAft>
              <a:buClr>
                <a:schemeClr val="accent1"/>
              </a:buClr>
              <a:buSzPts val="2400"/>
              <a:buFont typeface="Cabin"/>
              <a:buNone/>
              <a:defRPr sz="2400" b="0" i="0" u="none" strike="noStrike" cap="none">
                <a:solidFill>
                  <a:schemeClr val="accent1"/>
                </a:solidFill>
                <a:latin typeface="Cabin"/>
                <a:ea typeface="Cabin"/>
                <a:cs typeface="Cabin"/>
                <a:sym typeface="Cabin"/>
              </a:defRPr>
            </a:lvl1pPr>
            <a:lvl2pPr marR="0" lvl="1" algn="l" rtl="0">
              <a:spcBef>
                <a:spcPts val="0"/>
              </a:spcBef>
              <a:spcAft>
                <a:spcPts val="0"/>
              </a:spcAft>
              <a:buSzPts val="1400"/>
              <a:buNone/>
              <a:defRPr sz="1800" b="0" i="0" u="none" strike="noStrike" cap="none">
                <a:solidFill>
                  <a:schemeClr val="dk2"/>
                </a:solidFill>
              </a:defRPr>
            </a:lvl2pPr>
            <a:lvl3pPr marR="0" lvl="2" algn="l" rtl="0">
              <a:spcBef>
                <a:spcPts val="0"/>
              </a:spcBef>
              <a:spcAft>
                <a:spcPts val="0"/>
              </a:spcAft>
              <a:buSzPts val="1400"/>
              <a:buNone/>
              <a:defRPr sz="1800" b="0" i="0" u="none" strike="noStrike" cap="none">
                <a:solidFill>
                  <a:schemeClr val="dk2"/>
                </a:solidFill>
              </a:defRPr>
            </a:lvl3pPr>
            <a:lvl4pPr marR="0" lvl="3" algn="l" rtl="0">
              <a:spcBef>
                <a:spcPts val="0"/>
              </a:spcBef>
              <a:spcAft>
                <a:spcPts val="0"/>
              </a:spcAft>
              <a:buSzPts val="1400"/>
              <a:buNone/>
              <a:defRPr sz="1800" b="0" i="0" u="none" strike="noStrike" cap="none">
                <a:solidFill>
                  <a:schemeClr val="dk2"/>
                </a:solidFill>
              </a:defRPr>
            </a:lvl4pPr>
            <a:lvl5pPr marR="0" lvl="4" algn="l" rtl="0">
              <a:spcBef>
                <a:spcPts val="0"/>
              </a:spcBef>
              <a:spcAft>
                <a:spcPts val="0"/>
              </a:spcAft>
              <a:buSzPts val="1400"/>
              <a:buNone/>
              <a:defRPr sz="1800" b="0" i="0" u="none" strike="noStrike" cap="none">
                <a:solidFill>
                  <a:schemeClr val="dk2"/>
                </a:solidFill>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
        <p:nvSpPr>
          <p:cNvPr id="74" name="Google Shape;74;p10"/>
          <p:cNvSpPr>
            <a:spLocks noGrp="1"/>
          </p:cNvSpPr>
          <p:nvPr>
            <p:ph type="pic" idx="2"/>
          </p:nvPr>
        </p:nvSpPr>
        <p:spPr>
          <a:xfrm>
            <a:off x="447817" y="599725"/>
            <a:ext cx="11290859" cy="3557252"/>
          </a:xfrm>
          <a:prstGeom prst="rect">
            <a:avLst/>
          </a:prstGeom>
          <a:noFill/>
          <a:ln>
            <a:noFill/>
          </a:ln>
        </p:spPr>
        <p:txBody>
          <a:bodyPr spcFirstLastPara="1" wrap="square" lIns="91425" tIns="45700" rIns="91425" bIns="45700" anchor="t" anchorCtr="0"/>
          <a:lstStyle>
            <a:lvl1pPr marR="0" lvl="0" algn="ctr" rtl="0">
              <a:spcBef>
                <a:spcPts val="320"/>
              </a:spcBef>
              <a:spcAft>
                <a:spcPts val="0"/>
              </a:spcAft>
              <a:buClr>
                <a:schemeClr val="accent2"/>
              </a:buClr>
              <a:buSzPts val="1472"/>
              <a:buFont typeface="Noto Sans Symbols"/>
              <a:buNone/>
              <a:defRPr sz="1600">
                <a:solidFill>
                  <a:schemeClr val="dk2"/>
                </a:solidFill>
                <a:latin typeface="Cabin"/>
                <a:ea typeface="Cabin"/>
                <a:cs typeface="Cabin"/>
                <a:sym typeface="Cabin"/>
              </a:defRPr>
            </a:lvl1pPr>
            <a:lvl2pPr marR="0" lvl="1" algn="l" rtl="0">
              <a:spcBef>
                <a:spcPts val="600"/>
              </a:spcBef>
              <a:spcAft>
                <a:spcPts val="0"/>
              </a:spcAft>
              <a:buClr>
                <a:schemeClr val="accent2"/>
              </a:buClr>
              <a:buSzPts val="1472"/>
              <a:buFont typeface="Noto Sans Symbols"/>
              <a:buNone/>
              <a:defRPr sz="1600" b="0" i="0" u="none" strike="noStrike" cap="none">
                <a:solidFill>
                  <a:schemeClr val="dk2"/>
                </a:solidFill>
                <a:latin typeface="Cabin"/>
                <a:ea typeface="Cabin"/>
                <a:cs typeface="Cabin"/>
                <a:sym typeface="Cabin"/>
              </a:defRPr>
            </a:lvl2pPr>
            <a:lvl3pPr marR="0" lvl="2" algn="l" rtl="0">
              <a:spcBef>
                <a:spcPts val="600"/>
              </a:spcBef>
              <a:spcAft>
                <a:spcPts val="0"/>
              </a:spcAft>
              <a:buClr>
                <a:schemeClr val="accent2"/>
              </a:buClr>
              <a:buSzPts val="1472"/>
              <a:buFont typeface="Noto Sans Symbols"/>
              <a:buNone/>
              <a:defRPr sz="1600" b="0" i="0" u="none" strike="noStrike" cap="none">
                <a:solidFill>
                  <a:schemeClr val="dk2"/>
                </a:solidFill>
                <a:latin typeface="Cabin"/>
                <a:ea typeface="Cabin"/>
                <a:cs typeface="Cabin"/>
                <a:sym typeface="Cabin"/>
              </a:defRPr>
            </a:lvl3pPr>
            <a:lvl4pPr marR="0" lvl="3" algn="l" rtl="0">
              <a:spcBef>
                <a:spcPts val="600"/>
              </a:spcBef>
              <a:spcAft>
                <a:spcPts val="0"/>
              </a:spcAft>
              <a:buClr>
                <a:schemeClr val="accent2"/>
              </a:buClr>
              <a:buSzPts val="1472"/>
              <a:buFont typeface="Noto Sans Symbols"/>
              <a:buNone/>
              <a:defRPr sz="1600" b="0" i="0" u="none" strike="noStrike" cap="none">
                <a:solidFill>
                  <a:schemeClr val="dk2"/>
                </a:solidFill>
                <a:latin typeface="Cabin"/>
                <a:ea typeface="Cabin"/>
                <a:cs typeface="Cabin"/>
                <a:sym typeface="Cabin"/>
              </a:defRPr>
            </a:lvl4pPr>
            <a:lvl5pPr marR="0" lvl="4" algn="l" rtl="0">
              <a:spcBef>
                <a:spcPts val="600"/>
              </a:spcBef>
              <a:spcAft>
                <a:spcPts val="0"/>
              </a:spcAft>
              <a:buClr>
                <a:schemeClr val="accent2"/>
              </a:buClr>
              <a:buSzPts val="1472"/>
              <a:buFont typeface="Noto Sans Symbols"/>
              <a:buNone/>
              <a:defRPr sz="1600" b="0" i="0" u="none" strike="noStrike" cap="none">
                <a:solidFill>
                  <a:schemeClr val="dk2"/>
                </a:solidFill>
                <a:latin typeface="Cabin"/>
                <a:ea typeface="Cabin"/>
                <a:cs typeface="Cabin"/>
                <a:sym typeface="Cabin"/>
              </a:defRPr>
            </a:lvl5pPr>
            <a:lvl6pPr marR="0" lvl="5" algn="l" rtl="0">
              <a:spcBef>
                <a:spcPts val="600"/>
              </a:spcBef>
              <a:spcAft>
                <a:spcPts val="0"/>
              </a:spcAft>
              <a:buClr>
                <a:schemeClr val="accent2"/>
              </a:buClr>
              <a:buSzPts val="1472"/>
              <a:buFont typeface="Noto Sans Symbols"/>
              <a:buNone/>
              <a:defRPr sz="1600" b="0" i="0" u="none" strike="noStrike" cap="none">
                <a:solidFill>
                  <a:schemeClr val="dk2"/>
                </a:solidFill>
                <a:latin typeface="Cabin"/>
                <a:ea typeface="Cabin"/>
                <a:cs typeface="Cabin"/>
                <a:sym typeface="Cabin"/>
              </a:defRPr>
            </a:lvl6pPr>
            <a:lvl7pPr marR="0" lvl="6" algn="l" rtl="0">
              <a:spcBef>
                <a:spcPts val="600"/>
              </a:spcBef>
              <a:spcAft>
                <a:spcPts val="0"/>
              </a:spcAft>
              <a:buClr>
                <a:schemeClr val="accent2"/>
              </a:buClr>
              <a:buSzPts val="1472"/>
              <a:buFont typeface="Noto Sans Symbols"/>
              <a:buNone/>
              <a:defRPr sz="1600" b="0" i="0" u="none" strike="noStrike" cap="none">
                <a:solidFill>
                  <a:schemeClr val="dk2"/>
                </a:solidFill>
                <a:latin typeface="Cabin"/>
                <a:ea typeface="Cabin"/>
                <a:cs typeface="Cabin"/>
                <a:sym typeface="Cabin"/>
              </a:defRPr>
            </a:lvl7pPr>
            <a:lvl8pPr marR="0" lvl="7" algn="l" rtl="0">
              <a:spcBef>
                <a:spcPts val="600"/>
              </a:spcBef>
              <a:spcAft>
                <a:spcPts val="0"/>
              </a:spcAft>
              <a:buClr>
                <a:schemeClr val="accent2"/>
              </a:buClr>
              <a:buSzPts val="1472"/>
              <a:buFont typeface="Noto Sans Symbols"/>
              <a:buNone/>
              <a:defRPr sz="1600" b="0" i="0" u="none" strike="noStrike" cap="none">
                <a:solidFill>
                  <a:schemeClr val="dk2"/>
                </a:solidFill>
                <a:latin typeface="Cabin"/>
                <a:ea typeface="Cabin"/>
                <a:cs typeface="Cabin"/>
                <a:sym typeface="Cabin"/>
              </a:defRPr>
            </a:lvl8pPr>
            <a:lvl9pPr marR="0" lvl="8" algn="l" rtl="0">
              <a:spcBef>
                <a:spcPts val="600"/>
              </a:spcBef>
              <a:spcAft>
                <a:spcPts val="600"/>
              </a:spcAft>
              <a:buClr>
                <a:schemeClr val="accent2"/>
              </a:buClr>
              <a:buSzPts val="1472"/>
              <a:buFont typeface="Noto Sans Symbols"/>
              <a:buNone/>
              <a:defRPr sz="1600" b="0" i="0" u="none" strike="noStrike" cap="none">
                <a:solidFill>
                  <a:schemeClr val="dk2"/>
                </a:solidFill>
                <a:latin typeface="Cabin"/>
                <a:ea typeface="Cabin"/>
                <a:cs typeface="Cabin"/>
                <a:sym typeface="Cabin"/>
              </a:defRPr>
            </a:lvl9pPr>
          </a:lstStyle>
          <a:p>
            <a:endParaRPr/>
          </a:p>
        </p:txBody>
      </p:sp>
      <p:sp>
        <p:nvSpPr>
          <p:cNvPr id="75" name="Google Shape;75;p10"/>
          <p:cNvSpPr txBox="1">
            <a:spLocks noGrp="1"/>
          </p:cNvSpPr>
          <p:nvPr>
            <p:ph type="body" idx="1"/>
          </p:nvPr>
        </p:nvSpPr>
        <p:spPr>
          <a:xfrm>
            <a:off x="581192" y="5260127"/>
            <a:ext cx="11029617" cy="598671"/>
          </a:xfrm>
          <a:prstGeom prst="rect">
            <a:avLst/>
          </a:prstGeom>
          <a:noFill/>
          <a:ln>
            <a:noFill/>
          </a:ln>
        </p:spPr>
        <p:txBody>
          <a:bodyPr spcFirstLastPara="1" wrap="square" lIns="91425" tIns="45700" rIns="91425" bIns="45700" anchor="ctr" anchorCtr="0"/>
          <a:lstStyle>
            <a:lvl1pPr marL="457200" marR="0" lvl="0" indent="-228600" algn="l" rtl="0">
              <a:spcBef>
                <a:spcPts val="240"/>
              </a:spcBef>
              <a:spcAft>
                <a:spcPts val="0"/>
              </a:spcAft>
              <a:buClr>
                <a:schemeClr val="accent2"/>
              </a:buClr>
              <a:buSzPts val="1104"/>
              <a:buFont typeface="Noto Sans Symbols"/>
              <a:buNone/>
              <a:defRPr sz="1200">
                <a:solidFill>
                  <a:schemeClr val="dk2"/>
                </a:solidFill>
                <a:latin typeface="Cabin"/>
                <a:ea typeface="Cabin"/>
                <a:cs typeface="Cabin"/>
                <a:sym typeface="Cabin"/>
              </a:defRPr>
            </a:lvl1pPr>
            <a:lvl2pPr marL="914400" marR="0" lvl="1" indent="-228600" algn="l" rtl="0">
              <a:spcBef>
                <a:spcPts val="600"/>
              </a:spcBef>
              <a:spcAft>
                <a:spcPts val="0"/>
              </a:spcAft>
              <a:buClr>
                <a:schemeClr val="accent2"/>
              </a:buClr>
              <a:buSzPts val="1104"/>
              <a:buFont typeface="Noto Sans Symbols"/>
              <a:buNone/>
              <a:defRPr sz="1200" b="0" i="0" u="none" strike="noStrike" cap="none">
                <a:solidFill>
                  <a:schemeClr val="dk2"/>
                </a:solidFill>
                <a:latin typeface="Cabin"/>
                <a:ea typeface="Cabin"/>
                <a:cs typeface="Cabin"/>
                <a:sym typeface="Cabin"/>
              </a:defRPr>
            </a:lvl2pPr>
            <a:lvl3pPr marL="1371600" marR="0" lvl="2" indent="-228600" algn="l" rtl="0">
              <a:spcBef>
                <a:spcPts val="600"/>
              </a:spcBef>
              <a:spcAft>
                <a:spcPts val="0"/>
              </a:spcAft>
              <a:buClr>
                <a:schemeClr val="accent2"/>
              </a:buClr>
              <a:buSzPts val="920"/>
              <a:buFont typeface="Noto Sans Symbols"/>
              <a:buNone/>
              <a:defRPr sz="1000" b="0" i="0" u="none" strike="noStrike" cap="none">
                <a:solidFill>
                  <a:schemeClr val="dk2"/>
                </a:solidFill>
                <a:latin typeface="Cabin"/>
                <a:ea typeface="Cabin"/>
                <a:cs typeface="Cabin"/>
                <a:sym typeface="Cabin"/>
              </a:defRPr>
            </a:lvl3pPr>
            <a:lvl4pPr marL="1828800" marR="0" lvl="3" indent="-228600" algn="l" rtl="0">
              <a:spcBef>
                <a:spcPts val="600"/>
              </a:spcBef>
              <a:spcAft>
                <a:spcPts val="0"/>
              </a:spcAft>
              <a:buClr>
                <a:schemeClr val="accent2"/>
              </a:buClr>
              <a:buSzPts val="828"/>
              <a:buFont typeface="Noto Sans Symbols"/>
              <a:buNone/>
              <a:defRPr sz="900" b="0" i="0" u="none" strike="noStrike" cap="none">
                <a:solidFill>
                  <a:schemeClr val="dk2"/>
                </a:solidFill>
                <a:latin typeface="Cabin"/>
                <a:ea typeface="Cabin"/>
                <a:cs typeface="Cabin"/>
                <a:sym typeface="Cabin"/>
              </a:defRPr>
            </a:lvl4pPr>
            <a:lvl5pPr marL="2286000" marR="0" lvl="4" indent="-228600" algn="l" rtl="0">
              <a:spcBef>
                <a:spcPts val="600"/>
              </a:spcBef>
              <a:spcAft>
                <a:spcPts val="0"/>
              </a:spcAft>
              <a:buClr>
                <a:schemeClr val="accent2"/>
              </a:buClr>
              <a:buSzPts val="828"/>
              <a:buFont typeface="Noto Sans Symbols"/>
              <a:buNone/>
              <a:defRPr sz="900" b="0" i="0" u="none" strike="noStrike" cap="none">
                <a:solidFill>
                  <a:schemeClr val="dk2"/>
                </a:solidFill>
                <a:latin typeface="Cabin"/>
                <a:ea typeface="Cabin"/>
                <a:cs typeface="Cabin"/>
                <a:sym typeface="Cabin"/>
              </a:defRPr>
            </a:lvl5pPr>
            <a:lvl6pPr marL="2743200" marR="0" lvl="5" indent="-228600" algn="l" rtl="0">
              <a:spcBef>
                <a:spcPts val="600"/>
              </a:spcBef>
              <a:spcAft>
                <a:spcPts val="0"/>
              </a:spcAft>
              <a:buClr>
                <a:schemeClr val="accent2"/>
              </a:buClr>
              <a:buSzPts val="828"/>
              <a:buFont typeface="Noto Sans Symbols"/>
              <a:buNone/>
              <a:defRPr sz="900" b="0" i="0" u="none" strike="noStrike" cap="none">
                <a:solidFill>
                  <a:schemeClr val="dk2"/>
                </a:solidFill>
                <a:latin typeface="Cabin"/>
                <a:ea typeface="Cabin"/>
                <a:cs typeface="Cabin"/>
                <a:sym typeface="Cabin"/>
              </a:defRPr>
            </a:lvl6pPr>
            <a:lvl7pPr marL="3200400" marR="0" lvl="6" indent="-228600" algn="l" rtl="0">
              <a:spcBef>
                <a:spcPts val="600"/>
              </a:spcBef>
              <a:spcAft>
                <a:spcPts val="0"/>
              </a:spcAft>
              <a:buClr>
                <a:schemeClr val="accent2"/>
              </a:buClr>
              <a:buSzPts val="828"/>
              <a:buFont typeface="Noto Sans Symbols"/>
              <a:buNone/>
              <a:defRPr sz="900" b="0" i="0" u="none" strike="noStrike" cap="none">
                <a:solidFill>
                  <a:schemeClr val="dk2"/>
                </a:solidFill>
                <a:latin typeface="Cabin"/>
                <a:ea typeface="Cabin"/>
                <a:cs typeface="Cabin"/>
                <a:sym typeface="Cabin"/>
              </a:defRPr>
            </a:lvl7pPr>
            <a:lvl8pPr marL="3657600" marR="0" lvl="7" indent="-228600" algn="l" rtl="0">
              <a:spcBef>
                <a:spcPts val="600"/>
              </a:spcBef>
              <a:spcAft>
                <a:spcPts val="0"/>
              </a:spcAft>
              <a:buClr>
                <a:schemeClr val="accent2"/>
              </a:buClr>
              <a:buSzPts val="828"/>
              <a:buFont typeface="Noto Sans Symbols"/>
              <a:buNone/>
              <a:defRPr sz="900" b="0" i="0" u="none" strike="noStrike" cap="none">
                <a:solidFill>
                  <a:schemeClr val="dk2"/>
                </a:solidFill>
                <a:latin typeface="Cabin"/>
                <a:ea typeface="Cabin"/>
                <a:cs typeface="Cabin"/>
                <a:sym typeface="Cabin"/>
              </a:defRPr>
            </a:lvl8pPr>
            <a:lvl9pPr marL="4114800" marR="0" lvl="8" indent="-228600" algn="l" rtl="0">
              <a:spcBef>
                <a:spcPts val="600"/>
              </a:spcBef>
              <a:spcAft>
                <a:spcPts val="600"/>
              </a:spcAft>
              <a:buClr>
                <a:schemeClr val="accent2"/>
              </a:buClr>
              <a:buSzPts val="828"/>
              <a:buFont typeface="Noto Sans Symbols"/>
              <a:buNone/>
              <a:defRPr sz="900" b="0" i="0" u="none" strike="noStrike" cap="none">
                <a:solidFill>
                  <a:schemeClr val="dk2"/>
                </a:solidFill>
                <a:latin typeface="Cabin"/>
                <a:ea typeface="Cabin"/>
                <a:cs typeface="Cabin"/>
                <a:sym typeface="Cabin"/>
              </a:defRPr>
            </a:lvl9pPr>
          </a:lstStyle>
          <a:p>
            <a:endParaRPr/>
          </a:p>
        </p:txBody>
      </p:sp>
      <p:sp>
        <p:nvSpPr>
          <p:cNvPr id="76" name="Google Shape;76;p10"/>
          <p:cNvSpPr txBox="1">
            <a:spLocks noGrp="1"/>
          </p:cNvSpPr>
          <p:nvPr>
            <p:ph type="dt" idx="10"/>
          </p:nvPr>
        </p:nvSpPr>
        <p:spPr>
          <a:xfrm>
            <a:off x="7605951" y="5956137"/>
            <a:ext cx="2844799" cy="365125"/>
          </a:xfrm>
          <a:prstGeom prst="rect">
            <a:avLst/>
          </a:prstGeom>
          <a:noFill/>
          <a:ln>
            <a:noFill/>
          </a:ln>
        </p:spPr>
        <p:txBody>
          <a:bodyPr spcFirstLastPara="1" wrap="square" lIns="91425" tIns="45700" rIns="91425" bIns="45700" anchor="ctr" anchorCtr="0"/>
          <a:lstStyle>
            <a:lvl1pPr marR="0" lvl="0" algn="r" rtl="0">
              <a:spcBef>
                <a:spcPts val="0"/>
              </a:spcBef>
              <a:spcAft>
                <a:spcPts val="0"/>
              </a:spcAft>
              <a:buSzPts val="1400"/>
              <a:buNone/>
              <a:defRPr sz="900">
                <a:solidFill>
                  <a:schemeClr val="accent2"/>
                </a:solidFill>
                <a:latin typeface="Cabin"/>
                <a:ea typeface="Cabin"/>
                <a:cs typeface="Cabin"/>
                <a:sym typeface="Cabin"/>
              </a:defRPr>
            </a:lvl1pPr>
            <a:lvl2pPr marR="0" lvl="1" algn="l" rtl="0">
              <a:spcBef>
                <a:spcPts val="0"/>
              </a:spcBef>
              <a:spcAft>
                <a:spcPts val="0"/>
              </a:spcAft>
              <a:buSzPts val="1400"/>
              <a:buNone/>
              <a:defRPr sz="1800" b="0" i="0" u="none" strike="noStrike" cap="none">
                <a:solidFill>
                  <a:schemeClr val="dk1"/>
                </a:solidFill>
                <a:latin typeface="Cabin"/>
                <a:ea typeface="Cabin"/>
                <a:cs typeface="Cabin"/>
                <a:sym typeface="Cabin"/>
              </a:defRPr>
            </a:lvl2pPr>
            <a:lvl3pPr marR="0" lvl="2" algn="l" rtl="0">
              <a:spcBef>
                <a:spcPts val="0"/>
              </a:spcBef>
              <a:spcAft>
                <a:spcPts val="0"/>
              </a:spcAft>
              <a:buSzPts val="1400"/>
              <a:buNone/>
              <a:defRPr sz="1800" b="0" i="0" u="none" strike="noStrike" cap="none">
                <a:solidFill>
                  <a:schemeClr val="dk1"/>
                </a:solidFill>
                <a:latin typeface="Cabin"/>
                <a:ea typeface="Cabin"/>
                <a:cs typeface="Cabin"/>
                <a:sym typeface="Cabin"/>
              </a:defRPr>
            </a:lvl3pPr>
            <a:lvl4pPr marR="0" lvl="3" algn="l" rtl="0">
              <a:spcBef>
                <a:spcPts val="0"/>
              </a:spcBef>
              <a:spcAft>
                <a:spcPts val="0"/>
              </a:spcAft>
              <a:buSzPts val="1400"/>
              <a:buNone/>
              <a:defRPr sz="1800" b="0" i="0" u="none" strike="noStrike" cap="none">
                <a:solidFill>
                  <a:schemeClr val="dk1"/>
                </a:solidFill>
                <a:latin typeface="Cabin"/>
                <a:ea typeface="Cabin"/>
                <a:cs typeface="Cabin"/>
                <a:sym typeface="Cabin"/>
              </a:defRPr>
            </a:lvl4pPr>
            <a:lvl5pPr marR="0" lvl="4" algn="l" rtl="0">
              <a:spcBef>
                <a:spcPts val="0"/>
              </a:spcBef>
              <a:spcAft>
                <a:spcPts val="0"/>
              </a:spcAft>
              <a:buSzPts val="1400"/>
              <a:buNone/>
              <a:defRPr sz="1800" b="0" i="0" u="none" strike="noStrike" cap="none">
                <a:solidFill>
                  <a:schemeClr val="dk1"/>
                </a:solidFill>
                <a:latin typeface="Cabin"/>
                <a:ea typeface="Cabin"/>
                <a:cs typeface="Cabin"/>
                <a:sym typeface="Cabin"/>
              </a:defRPr>
            </a:lvl5pPr>
            <a:lvl6pPr marR="0" lvl="5" algn="l" rtl="0">
              <a:spcBef>
                <a:spcPts val="0"/>
              </a:spcBef>
              <a:spcAft>
                <a:spcPts val="0"/>
              </a:spcAft>
              <a:buSzPts val="1400"/>
              <a:buNone/>
              <a:defRPr sz="1800" b="0" i="0" u="none" strike="noStrike" cap="none">
                <a:solidFill>
                  <a:schemeClr val="dk1"/>
                </a:solidFill>
                <a:latin typeface="Cabin"/>
                <a:ea typeface="Cabin"/>
                <a:cs typeface="Cabin"/>
                <a:sym typeface="Cabin"/>
              </a:defRPr>
            </a:lvl6pPr>
            <a:lvl7pPr marR="0" lvl="6" algn="l" rtl="0">
              <a:spcBef>
                <a:spcPts val="0"/>
              </a:spcBef>
              <a:spcAft>
                <a:spcPts val="0"/>
              </a:spcAft>
              <a:buSzPts val="1400"/>
              <a:buNone/>
              <a:defRPr sz="1800" b="0" i="0" u="none" strike="noStrike" cap="none">
                <a:solidFill>
                  <a:schemeClr val="dk1"/>
                </a:solidFill>
                <a:latin typeface="Cabin"/>
                <a:ea typeface="Cabin"/>
                <a:cs typeface="Cabin"/>
                <a:sym typeface="Cabin"/>
              </a:defRPr>
            </a:lvl7pPr>
            <a:lvl8pPr marR="0" lvl="7" algn="l" rtl="0">
              <a:spcBef>
                <a:spcPts val="0"/>
              </a:spcBef>
              <a:spcAft>
                <a:spcPts val="0"/>
              </a:spcAft>
              <a:buSzPts val="1400"/>
              <a:buNone/>
              <a:defRPr sz="1800" b="0" i="0" u="none" strike="noStrike" cap="none">
                <a:solidFill>
                  <a:schemeClr val="dk1"/>
                </a:solidFill>
                <a:latin typeface="Cabin"/>
                <a:ea typeface="Cabin"/>
                <a:cs typeface="Cabin"/>
                <a:sym typeface="Cabin"/>
              </a:defRPr>
            </a:lvl8pPr>
            <a:lvl9pPr marR="0" lvl="8" algn="l" rtl="0">
              <a:spcBef>
                <a:spcPts val="0"/>
              </a:spcBef>
              <a:spcAft>
                <a:spcPts val="0"/>
              </a:spcAft>
              <a:buSzPts val="1400"/>
              <a:buNone/>
              <a:defRPr sz="1800" b="0" i="0" u="none" strike="noStrike" cap="none">
                <a:solidFill>
                  <a:schemeClr val="dk1"/>
                </a:solidFill>
                <a:latin typeface="Cabin"/>
                <a:ea typeface="Cabin"/>
                <a:cs typeface="Cabin"/>
                <a:sym typeface="Cabin"/>
              </a:defRPr>
            </a:lvl9pPr>
          </a:lstStyle>
          <a:p>
            <a:endParaRPr/>
          </a:p>
        </p:txBody>
      </p:sp>
      <p:sp>
        <p:nvSpPr>
          <p:cNvPr id="77" name="Google Shape;77;p10"/>
          <p:cNvSpPr txBox="1">
            <a:spLocks noGrp="1"/>
          </p:cNvSpPr>
          <p:nvPr>
            <p:ph type="ftr" idx="11"/>
          </p:nvPr>
        </p:nvSpPr>
        <p:spPr>
          <a:xfrm>
            <a:off x="581192" y="5951811"/>
            <a:ext cx="691721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900" cap="none">
                <a:solidFill>
                  <a:schemeClr val="accent2"/>
                </a:solidFill>
                <a:latin typeface="Cabin"/>
                <a:ea typeface="Cabin"/>
                <a:cs typeface="Cabin"/>
                <a:sym typeface="Cabin"/>
              </a:defRPr>
            </a:lvl1pPr>
            <a:lvl2pPr marR="0" lvl="1" algn="l" rtl="0">
              <a:spcBef>
                <a:spcPts val="0"/>
              </a:spcBef>
              <a:spcAft>
                <a:spcPts val="0"/>
              </a:spcAft>
              <a:buSzPts val="1400"/>
              <a:buNone/>
              <a:defRPr sz="1800" b="0" i="0" u="none" strike="noStrike" cap="none">
                <a:solidFill>
                  <a:schemeClr val="dk1"/>
                </a:solidFill>
                <a:latin typeface="Cabin"/>
                <a:ea typeface="Cabin"/>
                <a:cs typeface="Cabin"/>
                <a:sym typeface="Cabin"/>
              </a:defRPr>
            </a:lvl2pPr>
            <a:lvl3pPr marR="0" lvl="2" algn="l" rtl="0">
              <a:spcBef>
                <a:spcPts val="0"/>
              </a:spcBef>
              <a:spcAft>
                <a:spcPts val="0"/>
              </a:spcAft>
              <a:buSzPts val="1400"/>
              <a:buNone/>
              <a:defRPr sz="1800" b="0" i="0" u="none" strike="noStrike" cap="none">
                <a:solidFill>
                  <a:schemeClr val="dk1"/>
                </a:solidFill>
                <a:latin typeface="Cabin"/>
                <a:ea typeface="Cabin"/>
                <a:cs typeface="Cabin"/>
                <a:sym typeface="Cabin"/>
              </a:defRPr>
            </a:lvl3pPr>
            <a:lvl4pPr marR="0" lvl="3" algn="l" rtl="0">
              <a:spcBef>
                <a:spcPts val="0"/>
              </a:spcBef>
              <a:spcAft>
                <a:spcPts val="0"/>
              </a:spcAft>
              <a:buSzPts val="1400"/>
              <a:buNone/>
              <a:defRPr sz="1800" b="0" i="0" u="none" strike="noStrike" cap="none">
                <a:solidFill>
                  <a:schemeClr val="dk1"/>
                </a:solidFill>
                <a:latin typeface="Cabin"/>
                <a:ea typeface="Cabin"/>
                <a:cs typeface="Cabin"/>
                <a:sym typeface="Cabin"/>
              </a:defRPr>
            </a:lvl4pPr>
            <a:lvl5pPr marR="0" lvl="4" algn="l" rtl="0">
              <a:spcBef>
                <a:spcPts val="0"/>
              </a:spcBef>
              <a:spcAft>
                <a:spcPts val="0"/>
              </a:spcAft>
              <a:buSzPts val="1400"/>
              <a:buNone/>
              <a:defRPr sz="1800" b="0" i="0" u="none" strike="noStrike" cap="none">
                <a:solidFill>
                  <a:schemeClr val="dk1"/>
                </a:solidFill>
                <a:latin typeface="Cabin"/>
                <a:ea typeface="Cabin"/>
                <a:cs typeface="Cabin"/>
                <a:sym typeface="Cabin"/>
              </a:defRPr>
            </a:lvl5pPr>
            <a:lvl6pPr marR="0" lvl="5" algn="l" rtl="0">
              <a:spcBef>
                <a:spcPts val="0"/>
              </a:spcBef>
              <a:spcAft>
                <a:spcPts val="0"/>
              </a:spcAft>
              <a:buSzPts val="1400"/>
              <a:buNone/>
              <a:defRPr sz="1800" b="0" i="0" u="none" strike="noStrike" cap="none">
                <a:solidFill>
                  <a:schemeClr val="dk1"/>
                </a:solidFill>
                <a:latin typeface="Cabin"/>
                <a:ea typeface="Cabin"/>
                <a:cs typeface="Cabin"/>
                <a:sym typeface="Cabin"/>
              </a:defRPr>
            </a:lvl6pPr>
            <a:lvl7pPr marR="0" lvl="6" algn="l" rtl="0">
              <a:spcBef>
                <a:spcPts val="0"/>
              </a:spcBef>
              <a:spcAft>
                <a:spcPts val="0"/>
              </a:spcAft>
              <a:buSzPts val="1400"/>
              <a:buNone/>
              <a:defRPr sz="1800" b="0" i="0" u="none" strike="noStrike" cap="none">
                <a:solidFill>
                  <a:schemeClr val="dk1"/>
                </a:solidFill>
                <a:latin typeface="Cabin"/>
                <a:ea typeface="Cabin"/>
                <a:cs typeface="Cabin"/>
                <a:sym typeface="Cabin"/>
              </a:defRPr>
            </a:lvl7pPr>
            <a:lvl8pPr marR="0" lvl="7" algn="l" rtl="0">
              <a:spcBef>
                <a:spcPts val="0"/>
              </a:spcBef>
              <a:spcAft>
                <a:spcPts val="0"/>
              </a:spcAft>
              <a:buSzPts val="1400"/>
              <a:buNone/>
              <a:defRPr sz="1800" b="0" i="0" u="none" strike="noStrike" cap="none">
                <a:solidFill>
                  <a:schemeClr val="dk1"/>
                </a:solidFill>
                <a:latin typeface="Cabin"/>
                <a:ea typeface="Cabin"/>
                <a:cs typeface="Cabin"/>
                <a:sym typeface="Cabin"/>
              </a:defRPr>
            </a:lvl8pPr>
            <a:lvl9pPr marR="0" lvl="8" algn="l" rtl="0">
              <a:spcBef>
                <a:spcPts val="0"/>
              </a:spcBef>
              <a:spcAft>
                <a:spcPts val="0"/>
              </a:spcAft>
              <a:buSzPts val="1400"/>
              <a:buNone/>
              <a:defRPr sz="1800" b="0" i="0" u="none" strike="noStrike" cap="none">
                <a:solidFill>
                  <a:schemeClr val="dk1"/>
                </a:solidFill>
                <a:latin typeface="Cabin"/>
                <a:ea typeface="Cabin"/>
                <a:cs typeface="Cabin"/>
                <a:sym typeface="Cabin"/>
              </a:defRPr>
            </a:lvl9pPr>
          </a:lstStyle>
          <a:p>
            <a:endParaRPr/>
          </a:p>
        </p:txBody>
      </p:sp>
      <p:sp>
        <p:nvSpPr>
          <p:cNvPr id="78" name="Google Shape;78;p10"/>
          <p:cNvSpPr txBox="1">
            <a:spLocks noGrp="1"/>
          </p:cNvSpPr>
          <p:nvPr>
            <p:ph type="sldNum" idx="12"/>
          </p:nvPr>
        </p:nvSpPr>
        <p:spPr>
          <a:xfrm>
            <a:off x="10558300" y="5956137"/>
            <a:ext cx="105251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a:solidFill>
                  <a:schemeClr val="accent2"/>
                </a:solidFill>
                <a:latin typeface="Cabin"/>
                <a:ea typeface="Cabin"/>
                <a:cs typeface="Cabin"/>
                <a:sym typeface="Cabin"/>
              </a:defRPr>
            </a:lvl1pPr>
            <a:lvl2pPr marL="0" marR="0" lvl="1" indent="0" algn="r" rtl="0">
              <a:spcBef>
                <a:spcPts val="0"/>
              </a:spcBef>
              <a:buNone/>
              <a:defRPr sz="900">
                <a:solidFill>
                  <a:schemeClr val="accent2"/>
                </a:solidFill>
                <a:latin typeface="Cabin"/>
                <a:ea typeface="Cabin"/>
                <a:cs typeface="Cabin"/>
                <a:sym typeface="Cabin"/>
              </a:defRPr>
            </a:lvl2pPr>
            <a:lvl3pPr marL="0" marR="0" lvl="2" indent="0" algn="r" rtl="0">
              <a:spcBef>
                <a:spcPts val="0"/>
              </a:spcBef>
              <a:buNone/>
              <a:defRPr sz="900">
                <a:solidFill>
                  <a:schemeClr val="accent2"/>
                </a:solidFill>
                <a:latin typeface="Cabin"/>
                <a:ea typeface="Cabin"/>
                <a:cs typeface="Cabin"/>
                <a:sym typeface="Cabin"/>
              </a:defRPr>
            </a:lvl3pPr>
            <a:lvl4pPr marL="0" marR="0" lvl="3" indent="0" algn="r" rtl="0">
              <a:spcBef>
                <a:spcPts val="0"/>
              </a:spcBef>
              <a:buNone/>
              <a:defRPr sz="900">
                <a:solidFill>
                  <a:schemeClr val="accent2"/>
                </a:solidFill>
                <a:latin typeface="Cabin"/>
                <a:ea typeface="Cabin"/>
                <a:cs typeface="Cabin"/>
                <a:sym typeface="Cabin"/>
              </a:defRPr>
            </a:lvl4pPr>
            <a:lvl5pPr marL="0" marR="0" lvl="4" indent="0" algn="r" rtl="0">
              <a:spcBef>
                <a:spcPts val="0"/>
              </a:spcBef>
              <a:buNone/>
              <a:defRPr sz="900">
                <a:solidFill>
                  <a:schemeClr val="accent2"/>
                </a:solidFill>
                <a:latin typeface="Cabin"/>
                <a:ea typeface="Cabin"/>
                <a:cs typeface="Cabin"/>
                <a:sym typeface="Cabin"/>
              </a:defRPr>
            </a:lvl5pPr>
            <a:lvl6pPr marL="0" marR="0" lvl="5" indent="0" algn="r" rtl="0">
              <a:spcBef>
                <a:spcPts val="0"/>
              </a:spcBef>
              <a:buNone/>
              <a:defRPr sz="900">
                <a:solidFill>
                  <a:schemeClr val="accent2"/>
                </a:solidFill>
                <a:latin typeface="Cabin"/>
                <a:ea typeface="Cabin"/>
                <a:cs typeface="Cabin"/>
                <a:sym typeface="Cabin"/>
              </a:defRPr>
            </a:lvl6pPr>
            <a:lvl7pPr marL="0" marR="0" lvl="6" indent="0" algn="r" rtl="0">
              <a:spcBef>
                <a:spcPts val="0"/>
              </a:spcBef>
              <a:buNone/>
              <a:defRPr sz="900">
                <a:solidFill>
                  <a:schemeClr val="accent2"/>
                </a:solidFill>
                <a:latin typeface="Cabin"/>
                <a:ea typeface="Cabin"/>
                <a:cs typeface="Cabin"/>
                <a:sym typeface="Cabin"/>
              </a:defRPr>
            </a:lvl7pPr>
            <a:lvl8pPr marL="0" marR="0" lvl="7" indent="0" algn="r" rtl="0">
              <a:spcBef>
                <a:spcPts val="0"/>
              </a:spcBef>
              <a:buNone/>
              <a:defRPr sz="900">
                <a:solidFill>
                  <a:schemeClr val="accent2"/>
                </a:solidFill>
                <a:latin typeface="Cabin"/>
                <a:ea typeface="Cabin"/>
                <a:cs typeface="Cabin"/>
                <a:sym typeface="Cabin"/>
              </a:defRPr>
            </a:lvl8pPr>
            <a:lvl9pPr marL="0" marR="0" lvl="8" indent="0" algn="r" rtl="0">
              <a:spcBef>
                <a:spcPts val="0"/>
              </a:spcBef>
              <a:buNone/>
              <a:defRPr sz="900">
                <a:solidFill>
                  <a:schemeClr val="accent2"/>
                </a:solidFill>
                <a:latin typeface="Cabin"/>
                <a:ea typeface="Cabin"/>
                <a:cs typeface="Cabin"/>
                <a:sym typeface="Cabin"/>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581192" y="705124"/>
            <a:ext cx="11029616" cy="1189554"/>
          </a:xfrm>
          <a:prstGeom prst="rect">
            <a:avLst/>
          </a:prstGeom>
          <a:noFill/>
          <a:ln>
            <a:noFill/>
          </a:ln>
        </p:spPr>
        <p:txBody>
          <a:bodyPr spcFirstLastPara="1" wrap="square" lIns="91425" tIns="45700" rIns="91425" bIns="45700" anchor="b" anchorCtr="0"/>
          <a:lstStyle>
            <a:lvl1pPr marR="0" lvl="0" algn="l" rtl="0">
              <a:spcBef>
                <a:spcPts val="0"/>
              </a:spcBef>
              <a:spcAft>
                <a:spcPts val="0"/>
              </a:spcAft>
              <a:buClr>
                <a:schemeClr val="lt1"/>
              </a:buClr>
              <a:buSzPts val="2800"/>
              <a:buFont typeface="Cabin"/>
              <a:buNone/>
              <a:defRPr sz="2800" b="0" i="0" u="none" strike="noStrike" cap="none">
                <a:solidFill>
                  <a:schemeClr val="lt1"/>
                </a:solidFill>
                <a:latin typeface="Cabin"/>
                <a:ea typeface="Cabin"/>
                <a:cs typeface="Cabin"/>
                <a:sym typeface="Cabin"/>
              </a:defRPr>
            </a:lvl1pPr>
            <a:lvl2pPr marR="0" lvl="1" algn="l" rtl="0">
              <a:spcBef>
                <a:spcPts val="0"/>
              </a:spcBef>
              <a:spcAft>
                <a:spcPts val="0"/>
              </a:spcAft>
              <a:buSzPts val="1400"/>
              <a:buNone/>
              <a:defRPr sz="1800" b="0" i="0" u="none" strike="noStrike" cap="none">
                <a:solidFill>
                  <a:schemeClr val="dk2"/>
                </a:solidFill>
              </a:defRPr>
            </a:lvl2pPr>
            <a:lvl3pPr marR="0" lvl="2" algn="l" rtl="0">
              <a:spcBef>
                <a:spcPts val="0"/>
              </a:spcBef>
              <a:spcAft>
                <a:spcPts val="0"/>
              </a:spcAft>
              <a:buSzPts val="1400"/>
              <a:buNone/>
              <a:defRPr sz="1800" b="0" i="0" u="none" strike="noStrike" cap="none">
                <a:solidFill>
                  <a:schemeClr val="dk2"/>
                </a:solidFill>
              </a:defRPr>
            </a:lvl3pPr>
            <a:lvl4pPr marR="0" lvl="3" algn="l" rtl="0">
              <a:spcBef>
                <a:spcPts val="0"/>
              </a:spcBef>
              <a:spcAft>
                <a:spcPts val="0"/>
              </a:spcAft>
              <a:buSzPts val="1400"/>
              <a:buNone/>
              <a:defRPr sz="1800" b="0" i="0" u="none" strike="noStrike" cap="none">
                <a:solidFill>
                  <a:schemeClr val="dk2"/>
                </a:solidFill>
              </a:defRPr>
            </a:lvl4pPr>
            <a:lvl5pPr marR="0" lvl="4" algn="l" rtl="0">
              <a:spcBef>
                <a:spcPts val="0"/>
              </a:spcBef>
              <a:spcAft>
                <a:spcPts val="0"/>
              </a:spcAft>
              <a:buSzPts val="1400"/>
              <a:buNone/>
              <a:defRPr sz="1800" b="0" i="0" u="none" strike="noStrike" cap="none">
                <a:solidFill>
                  <a:schemeClr val="dk2"/>
                </a:solidFill>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
        <p:nvSpPr>
          <p:cNvPr id="11" name="Google Shape;11;p1"/>
          <p:cNvSpPr txBox="1">
            <a:spLocks noGrp="1"/>
          </p:cNvSpPr>
          <p:nvPr>
            <p:ph type="body" idx="1"/>
          </p:nvPr>
        </p:nvSpPr>
        <p:spPr>
          <a:xfrm>
            <a:off x="581192" y="2336003"/>
            <a:ext cx="11029616" cy="3522794"/>
          </a:xfrm>
          <a:prstGeom prst="rect">
            <a:avLst/>
          </a:prstGeom>
          <a:noFill/>
          <a:ln>
            <a:noFill/>
          </a:ln>
        </p:spPr>
        <p:txBody>
          <a:bodyPr spcFirstLastPara="1" wrap="square" lIns="91425" tIns="45700" rIns="91425" bIns="45700" anchor="ctr" anchorCtr="0"/>
          <a:lstStyle>
            <a:lvl1pPr marL="457200" marR="0" lvl="0" indent="-333756" algn="l" rtl="0">
              <a:spcBef>
                <a:spcPts val="360"/>
              </a:spcBef>
              <a:spcAft>
                <a:spcPts val="0"/>
              </a:spcAft>
              <a:buClr>
                <a:schemeClr val="accent2"/>
              </a:buClr>
              <a:buSzPts val="1656"/>
              <a:buFont typeface="Noto Sans Symbols"/>
              <a:buChar char="◼"/>
              <a:defRPr sz="1800" b="0" i="0" u="none" strike="noStrike" cap="none">
                <a:solidFill>
                  <a:schemeClr val="dk2"/>
                </a:solidFill>
                <a:latin typeface="Cabin"/>
                <a:ea typeface="Cabin"/>
                <a:cs typeface="Cabin"/>
                <a:sym typeface="Cabin"/>
              </a:defRPr>
            </a:lvl1pPr>
            <a:lvl2pPr marL="914400" marR="0" lvl="1" indent="-322072" algn="l" rtl="0">
              <a:spcBef>
                <a:spcPts val="600"/>
              </a:spcBef>
              <a:spcAft>
                <a:spcPts val="0"/>
              </a:spcAft>
              <a:buClr>
                <a:schemeClr val="accent2"/>
              </a:buClr>
              <a:buSzPts val="1472"/>
              <a:buFont typeface="Noto Sans Symbols"/>
              <a:buChar char="◼"/>
              <a:defRPr sz="1600" b="0" i="0" u="none" strike="noStrike" cap="none">
                <a:solidFill>
                  <a:schemeClr val="dk2"/>
                </a:solidFill>
                <a:latin typeface="Cabin"/>
                <a:ea typeface="Cabin"/>
                <a:cs typeface="Cabin"/>
                <a:sym typeface="Cabin"/>
              </a:defRPr>
            </a:lvl2pPr>
            <a:lvl3pPr marL="1371600" marR="0" lvl="2" indent="-310388" algn="l" rtl="0">
              <a:spcBef>
                <a:spcPts val="600"/>
              </a:spcBef>
              <a:spcAft>
                <a:spcPts val="0"/>
              </a:spcAft>
              <a:buClr>
                <a:schemeClr val="accent2"/>
              </a:buClr>
              <a:buSzPts val="1288"/>
              <a:buFont typeface="Noto Sans Symbols"/>
              <a:buChar char="◼"/>
              <a:defRPr sz="1400" b="0" i="0" u="none" strike="noStrike" cap="none">
                <a:solidFill>
                  <a:schemeClr val="dk2"/>
                </a:solidFill>
                <a:latin typeface="Cabin"/>
                <a:ea typeface="Cabin"/>
                <a:cs typeface="Cabin"/>
                <a:sym typeface="Cabin"/>
              </a:defRPr>
            </a:lvl3pPr>
            <a:lvl4pPr marL="1828800" marR="0" lvl="3" indent="-298703" algn="l" rtl="0">
              <a:spcBef>
                <a:spcPts val="600"/>
              </a:spcBef>
              <a:spcAft>
                <a:spcPts val="0"/>
              </a:spcAft>
              <a:buClr>
                <a:schemeClr val="accent2"/>
              </a:buClr>
              <a:buSzPts val="1104"/>
              <a:buFont typeface="Noto Sans Symbols"/>
              <a:buChar char="◼"/>
              <a:defRPr sz="1200" b="0" i="0" u="none" strike="noStrike" cap="none">
                <a:solidFill>
                  <a:schemeClr val="dk2"/>
                </a:solidFill>
                <a:latin typeface="Cabin"/>
                <a:ea typeface="Cabin"/>
                <a:cs typeface="Cabin"/>
                <a:sym typeface="Cabin"/>
              </a:defRPr>
            </a:lvl4pPr>
            <a:lvl5pPr marL="2286000" marR="0" lvl="4" indent="-298704" algn="l" rtl="0">
              <a:spcBef>
                <a:spcPts val="600"/>
              </a:spcBef>
              <a:spcAft>
                <a:spcPts val="0"/>
              </a:spcAft>
              <a:buClr>
                <a:schemeClr val="accent2"/>
              </a:buClr>
              <a:buSzPts val="1104"/>
              <a:buFont typeface="Noto Sans Symbols"/>
              <a:buChar char="◼"/>
              <a:defRPr sz="1200" b="0" i="0" u="none" strike="noStrike" cap="none">
                <a:solidFill>
                  <a:schemeClr val="dk2"/>
                </a:solidFill>
                <a:latin typeface="Cabin"/>
                <a:ea typeface="Cabin"/>
                <a:cs typeface="Cabin"/>
                <a:sym typeface="Cabin"/>
              </a:defRPr>
            </a:lvl5pPr>
            <a:lvl6pPr marL="2743200" marR="0" lvl="5" indent="-298704" algn="l" rtl="0">
              <a:spcBef>
                <a:spcPts val="600"/>
              </a:spcBef>
              <a:spcAft>
                <a:spcPts val="0"/>
              </a:spcAft>
              <a:buClr>
                <a:schemeClr val="accent2"/>
              </a:buClr>
              <a:buSzPts val="1104"/>
              <a:buFont typeface="Noto Sans Symbols"/>
              <a:buChar char="◼"/>
              <a:defRPr sz="1200" b="0" i="0" u="none" strike="noStrike" cap="none">
                <a:solidFill>
                  <a:schemeClr val="dk2"/>
                </a:solidFill>
                <a:latin typeface="Cabin"/>
                <a:ea typeface="Cabin"/>
                <a:cs typeface="Cabin"/>
                <a:sym typeface="Cabin"/>
              </a:defRPr>
            </a:lvl6pPr>
            <a:lvl7pPr marL="3200400" marR="0" lvl="6" indent="-298704" algn="l" rtl="0">
              <a:spcBef>
                <a:spcPts val="600"/>
              </a:spcBef>
              <a:spcAft>
                <a:spcPts val="0"/>
              </a:spcAft>
              <a:buClr>
                <a:schemeClr val="accent2"/>
              </a:buClr>
              <a:buSzPts val="1104"/>
              <a:buFont typeface="Noto Sans Symbols"/>
              <a:buChar char="◼"/>
              <a:defRPr sz="1200" b="0" i="0" u="none" strike="noStrike" cap="none">
                <a:solidFill>
                  <a:schemeClr val="dk2"/>
                </a:solidFill>
                <a:latin typeface="Cabin"/>
                <a:ea typeface="Cabin"/>
                <a:cs typeface="Cabin"/>
                <a:sym typeface="Cabin"/>
              </a:defRPr>
            </a:lvl7pPr>
            <a:lvl8pPr marL="3657600" marR="0" lvl="7" indent="-298703" algn="l" rtl="0">
              <a:spcBef>
                <a:spcPts val="600"/>
              </a:spcBef>
              <a:spcAft>
                <a:spcPts val="0"/>
              </a:spcAft>
              <a:buClr>
                <a:schemeClr val="accent2"/>
              </a:buClr>
              <a:buSzPts val="1104"/>
              <a:buFont typeface="Noto Sans Symbols"/>
              <a:buChar char="◼"/>
              <a:defRPr sz="1200" b="0" i="0" u="none" strike="noStrike" cap="none">
                <a:solidFill>
                  <a:schemeClr val="dk2"/>
                </a:solidFill>
                <a:latin typeface="Cabin"/>
                <a:ea typeface="Cabin"/>
                <a:cs typeface="Cabin"/>
                <a:sym typeface="Cabin"/>
              </a:defRPr>
            </a:lvl8pPr>
            <a:lvl9pPr marL="4114800" marR="0" lvl="8" indent="-298703" algn="l" rtl="0">
              <a:spcBef>
                <a:spcPts val="600"/>
              </a:spcBef>
              <a:spcAft>
                <a:spcPts val="600"/>
              </a:spcAft>
              <a:buClr>
                <a:schemeClr val="accent2"/>
              </a:buClr>
              <a:buSzPts val="1104"/>
              <a:buFont typeface="Noto Sans Symbols"/>
              <a:buChar char="◼"/>
              <a:defRPr sz="1200" b="0" i="0" u="none" strike="noStrike" cap="none">
                <a:solidFill>
                  <a:schemeClr val="dk2"/>
                </a:solidFill>
                <a:latin typeface="Cabin"/>
                <a:ea typeface="Cabin"/>
                <a:cs typeface="Cabin"/>
                <a:sym typeface="Cabin"/>
              </a:defRPr>
            </a:lvl9pPr>
          </a:lstStyle>
          <a:p>
            <a:endParaRPr/>
          </a:p>
        </p:txBody>
      </p:sp>
      <p:sp>
        <p:nvSpPr>
          <p:cNvPr id="12" name="Google Shape;12;p1"/>
          <p:cNvSpPr txBox="1">
            <a:spLocks noGrp="1"/>
          </p:cNvSpPr>
          <p:nvPr>
            <p:ph type="dt" idx="10"/>
          </p:nvPr>
        </p:nvSpPr>
        <p:spPr>
          <a:xfrm>
            <a:off x="7605951" y="5956137"/>
            <a:ext cx="2844799" cy="365125"/>
          </a:xfrm>
          <a:prstGeom prst="rect">
            <a:avLst/>
          </a:prstGeom>
          <a:noFill/>
          <a:ln>
            <a:noFill/>
          </a:ln>
        </p:spPr>
        <p:txBody>
          <a:bodyPr spcFirstLastPara="1" wrap="square" lIns="91425" tIns="45700" rIns="91425" bIns="45700" anchor="ctr" anchorCtr="0"/>
          <a:lstStyle>
            <a:lvl1pPr marR="0" lvl="0" algn="r" rtl="0">
              <a:spcBef>
                <a:spcPts val="0"/>
              </a:spcBef>
              <a:spcAft>
                <a:spcPts val="0"/>
              </a:spcAft>
              <a:buSzPts val="1400"/>
              <a:buNone/>
              <a:defRPr sz="900" b="0" i="0" u="none" strike="noStrike" cap="none">
                <a:solidFill>
                  <a:schemeClr val="accent2"/>
                </a:solidFill>
                <a:latin typeface="Cabin"/>
                <a:ea typeface="Cabin"/>
                <a:cs typeface="Cabin"/>
                <a:sym typeface="Cabin"/>
              </a:defRPr>
            </a:lvl1pPr>
            <a:lvl2pPr marR="0" lvl="1" algn="l" rtl="0">
              <a:spcBef>
                <a:spcPts val="0"/>
              </a:spcBef>
              <a:spcAft>
                <a:spcPts val="0"/>
              </a:spcAft>
              <a:buSzPts val="1400"/>
              <a:buNone/>
              <a:defRPr sz="1800" b="0" i="0" u="none" strike="noStrike" cap="none">
                <a:solidFill>
                  <a:schemeClr val="dk1"/>
                </a:solidFill>
                <a:latin typeface="Cabin"/>
                <a:ea typeface="Cabin"/>
                <a:cs typeface="Cabin"/>
                <a:sym typeface="Cabin"/>
              </a:defRPr>
            </a:lvl2pPr>
            <a:lvl3pPr marR="0" lvl="2" algn="l" rtl="0">
              <a:spcBef>
                <a:spcPts val="0"/>
              </a:spcBef>
              <a:spcAft>
                <a:spcPts val="0"/>
              </a:spcAft>
              <a:buSzPts val="1400"/>
              <a:buNone/>
              <a:defRPr sz="1800" b="0" i="0" u="none" strike="noStrike" cap="none">
                <a:solidFill>
                  <a:schemeClr val="dk1"/>
                </a:solidFill>
                <a:latin typeface="Cabin"/>
                <a:ea typeface="Cabin"/>
                <a:cs typeface="Cabin"/>
                <a:sym typeface="Cabin"/>
              </a:defRPr>
            </a:lvl3pPr>
            <a:lvl4pPr marR="0" lvl="3" algn="l" rtl="0">
              <a:spcBef>
                <a:spcPts val="0"/>
              </a:spcBef>
              <a:spcAft>
                <a:spcPts val="0"/>
              </a:spcAft>
              <a:buSzPts val="1400"/>
              <a:buNone/>
              <a:defRPr sz="1800" b="0" i="0" u="none" strike="noStrike" cap="none">
                <a:solidFill>
                  <a:schemeClr val="dk1"/>
                </a:solidFill>
                <a:latin typeface="Cabin"/>
                <a:ea typeface="Cabin"/>
                <a:cs typeface="Cabin"/>
                <a:sym typeface="Cabin"/>
              </a:defRPr>
            </a:lvl4pPr>
            <a:lvl5pPr marR="0" lvl="4" algn="l" rtl="0">
              <a:spcBef>
                <a:spcPts val="0"/>
              </a:spcBef>
              <a:spcAft>
                <a:spcPts val="0"/>
              </a:spcAft>
              <a:buSzPts val="1400"/>
              <a:buNone/>
              <a:defRPr sz="1800" b="0" i="0" u="none" strike="noStrike" cap="none">
                <a:solidFill>
                  <a:schemeClr val="dk1"/>
                </a:solidFill>
                <a:latin typeface="Cabin"/>
                <a:ea typeface="Cabin"/>
                <a:cs typeface="Cabin"/>
                <a:sym typeface="Cabin"/>
              </a:defRPr>
            </a:lvl5pPr>
            <a:lvl6pPr marR="0" lvl="5" algn="l" rtl="0">
              <a:spcBef>
                <a:spcPts val="0"/>
              </a:spcBef>
              <a:spcAft>
                <a:spcPts val="0"/>
              </a:spcAft>
              <a:buSzPts val="1400"/>
              <a:buNone/>
              <a:defRPr sz="1800" b="0" i="0" u="none" strike="noStrike" cap="none">
                <a:solidFill>
                  <a:schemeClr val="dk1"/>
                </a:solidFill>
                <a:latin typeface="Cabin"/>
                <a:ea typeface="Cabin"/>
                <a:cs typeface="Cabin"/>
                <a:sym typeface="Cabin"/>
              </a:defRPr>
            </a:lvl6pPr>
            <a:lvl7pPr marR="0" lvl="6" algn="l" rtl="0">
              <a:spcBef>
                <a:spcPts val="0"/>
              </a:spcBef>
              <a:spcAft>
                <a:spcPts val="0"/>
              </a:spcAft>
              <a:buSzPts val="1400"/>
              <a:buNone/>
              <a:defRPr sz="1800" b="0" i="0" u="none" strike="noStrike" cap="none">
                <a:solidFill>
                  <a:schemeClr val="dk1"/>
                </a:solidFill>
                <a:latin typeface="Cabin"/>
                <a:ea typeface="Cabin"/>
                <a:cs typeface="Cabin"/>
                <a:sym typeface="Cabin"/>
              </a:defRPr>
            </a:lvl7pPr>
            <a:lvl8pPr marR="0" lvl="7" algn="l" rtl="0">
              <a:spcBef>
                <a:spcPts val="0"/>
              </a:spcBef>
              <a:spcAft>
                <a:spcPts val="0"/>
              </a:spcAft>
              <a:buSzPts val="1400"/>
              <a:buNone/>
              <a:defRPr sz="1800" b="0" i="0" u="none" strike="noStrike" cap="none">
                <a:solidFill>
                  <a:schemeClr val="dk1"/>
                </a:solidFill>
                <a:latin typeface="Cabin"/>
                <a:ea typeface="Cabin"/>
                <a:cs typeface="Cabin"/>
                <a:sym typeface="Cabin"/>
              </a:defRPr>
            </a:lvl8pPr>
            <a:lvl9pPr marR="0" lvl="8" algn="l" rtl="0">
              <a:spcBef>
                <a:spcPts val="0"/>
              </a:spcBef>
              <a:spcAft>
                <a:spcPts val="0"/>
              </a:spcAft>
              <a:buSzPts val="1400"/>
              <a:buNone/>
              <a:defRPr sz="1800" b="0" i="0" u="none" strike="noStrike" cap="none">
                <a:solidFill>
                  <a:schemeClr val="dk1"/>
                </a:solidFill>
                <a:latin typeface="Cabin"/>
                <a:ea typeface="Cabin"/>
                <a:cs typeface="Cabin"/>
                <a:sym typeface="Cabin"/>
              </a:defRPr>
            </a:lvl9pPr>
          </a:lstStyle>
          <a:p>
            <a:endParaRPr/>
          </a:p>
        </p:txBody>
      </p:sp>
      <p:sp>
        <p:nvSpPr>
          <p:cNvPr id="13" name="Google Shape;13;p1"/>
          <p:cNvSpPr txBox="1">
            <a:spLocks noGrp="1"/>
          </p:cNvSpPr>
          <p:nvPr>
            <p:ph type="ftr" idx="11"/>
          </p:nvPr>
        </p:nvSpPr>
        <p:spPr>
          <a:xfrm>
            <a:off x="581192" y="5951811"/>
            <a:ext cx="691721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900" b="0" i="0" u="none" strike="noStrike" cap="none">
                <a:solidFill>
                  <a:schemeClr val="accent2"/>
                </a:solidFill>
                <a:latin typeface="Cabin"/>
                <a:ea typeface="Cabin"/>
                <a:cs typeface="Cabin"/>
                <a:sym typeface="Cabin"/>
              </a:defRPr>
            </a:lvl1pPr>
            <a:lvl2pPr marR="0" lvl="1" algn="l" rtl="0">
              <a:spcBef>
                <a:spcPts val="0"/>
              </a:spcBef>
              <a:spcAft>
                <a:spcPts val="0"/>
              </a:spcAft>
              <a:buSzPts val="1400"/>
              <a:buNone/>
              <a:defRPr sz="1800" b="0" i="0" u="none" strike="noStrike" cap="none">
                <a:solidFill>
                  <a:schemeClr val="dk1"/>
                </a:solidFill>
                <a:latin typeface="Cabin"/>
                <a:ea typeface="Cabin"/>
                <a:cs typeface="Cabin"/>
                <a:sym typeface="Cabin"/>
              </a:defRPr>
            </a:lvl2pPr>
            <a:lvl3pPr marR="0" lvl="2" algn="l" rtl="0">
              <a:spcBef>
                <a:spcPts val="0"/>
              </a:spcBef>
              <a:spcAft>
                <a:spcPts val="0"/>
              </a:spcAft>
              <a:buSzPts val="1400"/>
              <a:buNone/>
              <a:defRPr sz="1800" b="0" i="0" u="none" strike="noStrike" cap="none">
                <a:solidFill>
                  <a:schemeClr val="dk1"/>
                </a:solidFill>
                <a:latin typeface="Cabin"/>
                <a:ea typeface="Cabin"/>
                <a:cs typeface="Cabin"/>
                <a:sym typeface="Cabin"/>
              </a:defRPr>
            </a:lvl3pPr>
            <a:lvl4pPr marR="0" lvl="3" algn="l" rtl="0">
              <a:spcBef>
                <a:spcPts val="0"/>
              </a:spcBef>
              <a:spcAft>
                <a:spcPts val="0"/>
              </a:spcAft>
              <a:buSzPts val="1400"/>
              <a:buNone/>
              <a:defRPr sz="1800" b="0" i="0" u="none" strike="noStrike" cap="none">
                <a:solidFill>
                  <a:schemeClr val="dk1"/>
                </a:solidFill>
                <a:latin typeface="Cabin"/>
                <a:ea typeface="Cabin"/>
                <a:cs typeface="Cabin"/>
                <a:sym typeface="Cabin"/>
              </a:defRPr>
            </a:lvl4pPr>
            <a:lvl5pPr marR="0" lvl="4" algn="l" rtl="0">
              <a:spcBef>
                <a:spcPts val="0"/>
              </a:spcBef>
              <a:spcAft>
                <a:spcPts val="0"/>
              </a:spcAft>
              <a:buSzPts val="1400"/>
              <a:buNone/>
              <a:defRPr sz="1800" b="0" i="0" u="none" strike="noStrike" cap="none">
                <a:solidFill>
                  <a:schemeClr val="dk1"/>
                </a:solidFill>
                <a:latin typeface="Cabin"/>
                <a:ea typeface="Cabin"/>
                <a:cs typeface="Cabin"/>
                <a:sym typeface="Cabin"/>
              </a:defRPr>
            </a:lvl5pPr>
            <a:lvl6pPr marR="0" lvl="5" algn="l" rtl="0">
              <a:spcBef>
                <a:spcPts val="0"/>
              </a:spcBef>
              <a:spcAft>
                <a:spcPts val="0"/>
              </a:spcAft>
              <a:buSzPts val="1400"/>
              <a:buNone/>
              <a:defRPr sz="1800" b="0" i="0" u="none" strike="noStrike" cap="none">
                <a:solidFill>
                  <a:schemeClr val="dk1"/>
                </a:solidFill>
                <a:latin typeface="Cabin"/>
                <a:ea typeface="Cabin"/>
                <a:cs typeface="Cabin"/>
                <a:sym typeface="Cabin"/>
              </a:defRPr>
            </a:lvl6pPr>
            <a:lvl7pPr marR="0" lvl="6" algn="l" rtl="0">
              <a:spcBef>
                <a:spcPts val="0"/>
              </a:spcBef>
              <a:spcAft>
                <a:spcPts val="0"/>
              </a:spcAft>
              <a:buSzPts val="1400"/>
              <a:buNone/>
              <a:defRPr sz="1800" b="0" i="0" u="none" strike="noStrike" cap="none">
                <a:solidFill>
                  <a:schemeClr val="dk1"/>
                </a:solidFill>
                <a:latin typeface="Cabin"/>
                <a:ea typeface="Cabin"/>
                <a:cs typeface="Cabin"/>
                <a:sym typeface="Cabin"/>
              </a:defRPr>
            </a:lvl7pPr>
            <a:lvl8pPr marR="0" lvl="7" algn="l" rtl="0">
              <a:spcBef>
                <a:spcPts val="0"/>
              </a:spcBef>
              <a:spcAft>
                <a:spcPts val="0"/>
              </a:spcAft>
              <a:buSzPts val="1400"/>
              <a:buNone/>
              <a:defRPr sz="1800" b="0" i="0" u="none" strike="noStrike" cap="none">
                <a:solidFill>
                  <a:schemeClr val="dk1"/>
                </a:solidFill>
                <a:latin typeface="Cabin"/>
                <a:ea typeface="Cabin"/>
                <a:cs typeface="Cabin"/>
                <a:sym typeface="Cabin"/>
              </a:defRPr>
            </a:lvl8pPr>
            <a:lvl9pPr marR="0" lvl="8" algn="l" rtl="0">
              <a:spcBef>
                <a:spcPts val="0"/>
              </a:spcBef>
              <a:spcAft>
                <a:spcPts val="0"/>
              </a:spcAft>
              <a:buSzPts val="1400"/>
              <a:buNone/>
              <a:defRPr sz="1800" b="0" i="0" u="none" strike="noStrike" cap="none">
                <a:solidFill>
                  <a:schemeClr val="dk1"/>
                </a:solidFill>
                <a:latin typeface="Cabin"/>
                <a:ea typeface="Cabin"/>
                <a:cs typeface="Cabin"/>
                <a:sym typeface="Cabin"/>
              </a:defRPr>
            </a:lvl9pPr>
          </a:lstStyle>
          <a:p>
            <a:endParaRPr/>
          </a:p>
        </p:txBody>
      </p:sp>
      <p:sp>
        <p:nvSpPr>
          <p:cNvPr id="14" name="Google Shape;14;p1"/>
          <p:cNvSpPr txBox="1">
            <a:spLocks noGrp="1"/>
          </p:cNvSpPr>
          <p:nvPr>
            <p:ph type="sldNum" idx="12"/>
          </p:nvPr>
        </p:nvSpPr>
        <p:spPr>
          <a:xfrm>
            <a:off x="10558300" y="5956137"/>
            <a:ext cx="105251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b="0" i="0" u="none" strike="noStrike" cap="none">
                <a:solidFill>
                  <a:schemeClr val="accent2"/>
                </a:solidFill>
                <a:latin typeface="Cabin"/>
                <a:ea typeface="Cabin"/>
                <a:cs typeface="Cabin"/>
                <a:sym typeface="Cabin"/>
              </a:defRPr>
            </a:lvl1pPr>
            <a:lvl2pPr marL="0" marR="0" lvl="1" indent="0" algn="r" rtl="0">
              <a:spcBef>
                <a:spcPts val="0"/>
              </a:spcBef>
              <a:buNone/>
              <a:defRPr sz="900" b="0" i="0" u="none" strike="noStrike" cap="none">
                <a:solidFill>
                  <a:schemeClr val="accent2"/>
                </a:solidFill>
                <a:latin typeface="Cabin"/>
                <a:ea typeface="Cabin"/>
                <a:cs typeface="Cabin"/>
                <a:sym typeface="Cabin"/>
              </a:defRPr>
            </a:lvl2pPr>
            <a:lvl3pPr marL="0" marR="0" lvl="2" indent="0" algn="r" rtl="0">
              <a:spcBef>
                <a:spcPts val="0"/>
              </a:spcBef>
              <a:buNone/>
              <a:defRPr sz="900" b="0" i="0" u="none" strike="noStrike" cap="none">
                <a:solidFill>
                  <a:schemeClr val="accent2"/>
                </a:solidFill>
                <a:latin typeface="Cabin"/>
                <a:ea typeface="Cabin"/>
                <a:cs typeface="Cabin"/>
                <a:sym typeface="Cabin"/>
              </a:defRPr>
            </a:lvl3pPr>
            <a:lvl4pPr marL="0" marR="0" lvl="3" indent="0" algn="r" rtl="0">
              <a:spcBef>
                <a:spcPts val="0"/>
              </a:spcBef>
              <a:buNone/>
              <a:defRPr sz="900" b="0" i="0" u="none" strike="noStrike" cap="none">
                <a:solidFill>
                  <a:schemeClr val="accent2"/>
                </a:solidFill>
                <a:latin typeface="Cabin"/>
                <a:ea typeface="Cabin"/>
                <a:cs typeface="Cabin"/>
                <a:sym typeface="Cabin"/>
              </a:defRPr>
            </a:lvl4pPr>
            <a:lvl5pPr marL="0" marR="0" lvl="4" indent="0" algn="r" rtl="0">
              <a:spcBef>
                <a:spcPts val="0"/>
              </a:spcBef>
              <a:buNone/>
              <a:defRPr sz="900" b="0" i="0" u="none" strike="noStrike" cap="none">
                <a:solidFill>
                  <a:schemeClr val="accent2"/>
                </a:solidFill>
                <a:latin typeface="Cabin"/>
                <a:ea typeface="Cabin"/>
                <a:cs typeface="Cabin"/>
                <a:sym typeface="Cabin"/>
              </a:defRPr>
            </a:lvl5pPr>
            <a:lvl6pPr marL="0" marR="0" lvl="5" indent="0" algn="r" rtl="0">
              <a:spcBef>
                <a:spcPts val="0"/>
              </a:spcBef>
              <a:buNone/>
              <a:defRPr sz="900" b="0" i="0" u="none" strike="noStrike" cap="none">
                <a:solidFill>
                  <a:schemeClr val="accent2"/>
                </a:solidFill>
                <a:latin typeface="Cabin"/>
                <a:ea typeface="Cabin"/>
                <a:cs typeface="Cabin"/>
                <a:sym typeface="Cabin"/>
              </a:defRPr>
            </a:lvl6pPr>
            <a:lvl7pPr marL="0" marR="0" lvl="6" indent="0" algn="r" rtl="0">
              <a:spcBef>
                <a:spcPts val="0"/>
              </a:spcBef>
              <a:buNone/>
              <a:defRPr sz="900" b="0" i="0" u="none" strike="noStrike" cap="none">
                <a:solidFill>
                  <a:schemeClr val="accent2"/>
                </a:solidFill>
                <a:latin typeface="Cabin"/>
                <a:ea typeface="Cabin"/>
                <a:cs typeface="Cabin"/>
                <a:sym typeface="Cabin"/>
              </a:defRPr>
            </a:lvl7pPr>
            <a:lvl8pPr marL="0" marR="0" lvl="7" indent="0" algn="r" rtl="0">
              <a:spcBef>
                <a:spcPts val="0"/>
              </a:spcBef>
              <a:buNone/>
              <a:defRPr sz="900" b="0" i="0" u="none" strike="noStrike" cap="none">
                <a:solidFill>
                  <a:schemeClr val="accent2"/>
                </a:solidFill>
                <a:latin typeface="Cabin"/>
                <a:ea typeface="Cabin"/>
                <a:cs typeface="Cabin"/>
                <a:sym typeface="Cabin"/>
              </a:defRPr>
            </a:lvl8pPr>
            <a:lvl9pPr marL="0" marR="0" lvl="8" indent="0" algn="r" rtl="0">
              <a:spcBef>
                <a:spcPts val="0"/>
              </a:spcBef>
              <a:buNone/>
              <a:defRPr sz="900" b="0" i="0" u="none" strike="noStrike" cap="none">
                <a:solidFill>
                  <a:schemeClr val="accent2"/>
                </a:solidFill>
                <a:latin typeface="Cabin"/>
                <a:ea typeface="Cabin"/>
                <a:cs typeface="Cabin"/>
                <a:sym typeface="Cabin"/>
              </a:defRPr>
            </a:lvl9pPr>
          </a:lstStyle>
          <a:p>
            <a:pPr marL="0" lvl="0" indent="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3"/>
        <p:cNvGrpSpPr/>
        <p:nvPr/>
      </p:nvGrpSpPr>
      <p:grpSpPr>
        <a:xfrm>
          <a:off x="0" y="0"/>
          <a:ext cx="0" cy="0"/>
          <a:chOff x="0" y="0"/>
          <a:chExt cx="0" cy="0"/>
        </a:xfrm>
      </p:grpSpPr>
      <p:sp>
        <p:nvSpPr>
          <p:cNvPr id="94" name="Google Shape;94;p13"/>
          <p:cNvSpPr txBox="1">
            <a:spLocks noGrp="1"/>
          </p:cNvSpPr>
          <p:nvPr>
            <p:ph type="title"/>
          </p:nvPr>
        </p:nvSpPr>
        <p:spPr>
          <a:xfrm>
            <a:off x="581192" y="705124"/>
            <a:ext cx="11029500" cy="1189500"/>
          </a:xfrm>
          <a:prstGeom prst="rect">
            <a:avLst/>
          </a:prstGeom>
          <a:noFill/>
          <a:ln>
            <a:noFill/>
          </a:ln>
        </p:spPr>
        <p:txBody>
          <a:bodyPr spcFirstLastPara="1" wrap="square" lIns="91425" tIns="45700" rIns="91425" bIns="45700" anchor="b" anchorCtr="0"/>
          <a:lstStyle>
            <a:lvl1pPr marR="0" lvl="0" algn="l" rtl="0">
              <a:lnSpc>
                <a:spcPct val="100000"/>
              </a:lnSpc>
              <a:spcBef>
                <a:spcPts val="0"/>
              </a:spcBef>
              <a:spcAft>
                <a:spcPts val="0"/>
              </a:spcAft>
              <a:buClr>
                <a:schemeClr val="lt1"/>
              </a:buClr>
              <a:buSzPts val="2800"/>
              <a:buFont typeface="Cabin"/>
              <a:buNone/>
              <a:defRPr sz="2800" b="0" i="0" u="none" strike="noStrike" cap="none">
                <a:solidFill>
                  <a:schemeClr val="lt1"/>
                </a:solidFill>
                <a:latin typeface="Cabin"/>
                <a:ea typeface="Cabin"/>
                <a:cs typeface="Cabin"/>
                <a:sym typeface="Cab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9pPr>
          </a:lstStyle>
          <a:p>
            <a:endParaRPr/>
          </a:p>
        </p:txBody>
      </p:sp>
      <p:sp>
        <p:nvSpPr>
          <p:cNvPr id="95" name="Google Shape;95;p13"/>
          <p:cNvSpPr txBox="1">
            <a:spLocks noGrp="1"/>
          </p:cNvSpPr>
          <p:nvPr>
            <p:ph type="body" idx="1"/>
          </p:nvPr>
        </p:nvSpPr>
        <p:spPr>
          <a:xfrm>
            <a:off x="581192" y="2336003"/>
            <a:ext cx="11029500" cy="3522900"/>
          </a:xfrm>
          <a:prstGeom prst="rect">
            <a:avLst/>
          </a:prstGeom>
          <a:noFill/>
          <a:ln>
            <a:noFill/>
          </a:ln>
        </p:spPr>
        <p:txBody>
          <a:bodyPr spcFirstLastPara="1" wrap="square" lIns="91425" tIns="45700" rIns="91425" bIns="45700" anchor="ctr" anchorCtr="0"/>
          <a:lstStyle>
            <a:lvl1pPr marL="457200" marR="0" lvl="0" indent="-333756" algn="l" rtl="0">
              <a:lnSpc>
                <a:spcPct val="100000"/>
              </a:lnSpc>
              <a:spcBef>
                <a:spcPts val="360"/>
              </a:spcBef>
              <a:spcAft>
                <a:spcPts val="0"/>
              </a:spcAft>
              <a:buClr>
                <a:schemeClr val="accent2"/>
              </a:buClr>
              <a:buSzPts val="1656"/>
              <a:buFont typeface="Noto Sans Symbols"/>
              <a:buChar char="◼"/>
              <a:defRPr sz="1800" b="0" i="0" u="none" strike="noStrike" cap="none">
                <a:solidFill>
                  <a:schemeClr val="dk2"/>
                </a:solidFill>
                <a:latin typeface="Cabin"/>
                <a:ea typeface="Cabin"/>
                <a:cs typeface="Cabin"/>
                <a:sym typeface="Cabin"/>
              </a:defRPr>
            </a:lvl1pPr>
            <a:lvl2pPr marL="914400" marR="0" lvl="1" indent="-322072" algn="l" rtl="0">
              <a:lnSpc>
                <a:spcPct val="100000"/>
              </a:lnSpc>
              <a:spcBef>
                <a:spcPts val="600"/>
              </a:spcBef>
              <a:spcAft>
                <a:spcPts val="0"/>
              </a:spcAft>
              <a:buClr>
                <a:schemeClr val="accent2"/>
              </a:buClr>
              <a:buSzPts val="1472"/>
              <a:buFont typeface="Noto Sans Symbols"/>
              <a:buChar char="◼"/>
              <a:defRPr sz="1600" b="0" i="0" u="none" strike="noStrike" cap="none">
                <a:solidFill>
                  <a:schemeClr val="dk2"/>
                </a:solidFill>
                <a:latin typeface="Cabin"/>
                <a:ea typeface="Cabin"/>
                <a:cs typeface="Cabin"/>
                <a:sym typeface="Cabin"/>
              </a:defRPr>
            </a:lvl2pPr>
            <a:lvl3pPr marL="1371600" marR="0" lvl="2" indent="-310388" algn="l" rtl="0">
              <a:lnSpc>
                <a:spcPct val="100000"/>
              </a:lnSpc>
              <a:spcBef>
                <a:spcPts val="600"/>
              </a:spcBef>
              <a:spcAft>
                <a:spcPts val="0"/>
              </a:spcAft>
              <a:buClr>
                <a:schemeClr val="accent2"/>
              </a:buClr>
              <a:buSzPts val="1288"/>
              <a:buFont typeface="Noto Sans Symbols"/>
              <a:buChar char="◼"/>
              <a:defRPr sz="1400" b="0" i="0" u="none" strike="noStrike" cap="none">
                <a:solidFill>
                  <a:schemeClr val="dk2"/>
                </a:solidFill>
                <a:latin typeface="Cabin"/>
                <a:ea typeface="Cabin"/>
                <a:cs typeface="Cabin"/>
                <a:sym typeface="Cabin"/>
              </a:defRPr>
            </a:lvl3pPr>
            <a:lvl4pPr marL="1828800" marR="0" lvl="3" indent="-298703" algn="l" rtl="0">
              <a:lnSpc>
                <a:spcPct val="100000"/>
              </a:lnSpc>
              <a:spcBef>
                <a:spcPts val="600"/>
              </a:spcBef>
              <a:spcAft>
                <a:spcPts val="0"/>
              </a:spcAft>
              <a:buClr>
                <a:schemeClr val="accent2"/>
              </a:buClr>
              <a:buSzPts val="1104"/>
              <a:buFont typeface="Noto Sans Symbols"/>
              <a:buChar char="◼"/>
              <a:defRPr sz="1200" b="0" i="0" u="none" strike="noStrike" cap="none">
                <a:solidFill>
                  <a:schemeClr val="dk2"/>
                </a:solidFill>
                <a:latin typeface="Cabin"/>
                <a:ea typeface="Cabin"/>
                <a:cs typeface="Cabin"/>
                <a:sym typeface="Cabin"/>
              </a:defRPr>
            </a:lvl4pPr>
            <a:lvl5pPr marL="2286000" marR="0" lvl="4" indent="-298704" algn="l" rtl="0">
              <a:lnSpc>
                <a:spcPct val="100000"/>
              </a:lnSpc>
              <a:spcBef>
                <a:spcPts val="600"/>
              </a:spcBef>
              <a:spcAft>
                <a:spcPts val="0"/>
              </a:spcAft>
              <a:buClr>
                <a:schemeClr val="accent2"/>
              </a:buClr>
              <a:buSzPts val="1104"/>
              <a:buFont typeface="Noto Sans Symbols"/>
              <a:buChar char="◼"/>
              <a:defRPr sz="1200" b="0" i="0" u="none" strike="noStrike" cap="none">
                <a:solidFill>
                  <a:schemeClr val="dk2"/>
                </a:solidFill>
                <a:latin typeface="Cabin"/>
                <a:ea typeface="Cabin"/>
                <a:cs typeface="Cabin"/>
                <a:sym typeface="Cabin"/>
              </a:defRPr>
            </a:lvl5pPr>
            <a:lvl6pPr marL="2743200" marR="0" lvl="5" indent="-298704" algn="l" rtl="0">
              <a:lnSpc>
                <a:spcPct val="100000"/>
              </a:lnSpc>
              <a:spcBef>
                <a:spcPts val="600"/>
              </a:spcBef>
              <a:spcAft>
                <a:spcPts val="0"/>
              </a:spcAft>
              <a:buClr>
                <a:schemeClr val="accent2"/>
              </a:buClr>
              <a:buSzPts val="1104"/>
              <a:buFont typeface="Noto Sans Symbols"/>
              <a:buChar char="◼"/>
              <a:defRPr sz="1200" b="0" i="0" u="none" strike="noStrike" cap="none">
                <a:solidFill>
                  <a:schemeClr val="dk2"/>
                </a:solidFill>
                <a:latin typeface="Cabin"/>
                <a:ea typeface="Cabin"/>
                <a:cs typeface="Cabin"/>
                <a:sym typeface="Cabin"/>
              </a:defRPr>
            </a:lvl6pPr>
            <a:lvl7pPr marL="3200400" marR="0" lvl="6" indent="-298704" algn="l" rtl="0">
              <a:lnSpc>
                <a:spcPct val="100000"/>
              </a:lnSpc>
              <a:spcBef>
                <a:spcPts val="600"/>
              </a:spcBef>
              <a:spcAft>
                <a:spcPts val="0"/>
              </a:spcAft>
              <a:buClr>
                <a:schemeClr val="accent2"/>
              </a:buClr>
              <a:buSzPts val="1104"/>
              <a:buFont typeface="Noto Sans Symbols"/>
              <a:buChar char="◼"/>
              <a:defRPr sz="1200" b="0" i="0" u="none" strike="noStrike" cap="none">
                <a:solidFill>
                  <a:schemeClr val="dk2"/>
                </a:solidFill>
                <a:latin typeface="Cabin"/>
                <a:ea typeface="Cabin"/>
                <a:cs typeface="Cabin"/>
                <a:sym typeface="Cabin"/>
              </a:defRPr>
            </a:lvl7pPr>
            <a:lvl8pPr marL="3657600" marR="0" lvl="7" indent="-298703" algn="l" rtl="0">
              <a:lnSpc>
                <a:spcPct val="100000"/>
              </a:lnSpc>
              <a:spcBef>
                <a:spcPts val="600"/>
              </a:spcBef>
              <a:spcAft>
                <a:spcPts val="0"/>
              </a:spcAft>
              <a:buClr>
                <a:schemeClr val="accent2"/>
              </a:buClr>
              <a:buSzPts val="1104"/>
              <a:buFont typeface="Noto Sans Symbols"/>
              <a:buChar char="◼"/>
              <a:defRPr sz="1200" b="0" i="0" u="none" strike="noStrike" cap="none">
                <a:solidFill>
                  <a:schemeClr val="dk2"/>
                </a:solidFill>
                <a:latin typeface="Cabin"/>
                <a:ea typeface="Cabin"/>
                <a:cs typeface="Cabin"/>
                <a:sym typeface="Cabin"/>
              </a:defRPr>
            </a:lvl8pPr>
            <a:lvl9pPr marL="4114800" marR="0" lvl="8" indent="-298703" algn="l" rtl="0">
              <a:lnSpc>
                <a:spcPct val="100000"/>
              </a:lnSpc>
              <a:spcBef>
                <a:spcPts val="600"/>
              </a:spcBef>
              <a:spcAft>
                <a:spcPts val="600"/>
              </a:spcAft>
              <a:buClr>
                <a:schemeClr val="accent2"/>
              </a:buClr>
              <a:buSzPts val="1104"/>
              <a:buFont typeface="Noto Sans Symbols"/>
              <a:buChar char="◼"/>
              <a:defRPr sz="1200" b="0" i="0" u="none" strike="noStrike" cap="none">
                <a:solidFill>
                  <a:schemeClr val="dk2"/>
                </a:solidFill>
                <a:latin typeface="Cabin"/>
                <a:ea typeface="Cabin"/>
                <a:cs typeface="Cabin"/>
                <a:sym typeface="Cabin"/>
              </a:defRPr>
            </a:lvl9pPr>
          </a:lstStyle>
          <a:p>
            <a:endParaRPr/>
          </a:p>
        </p:txBody>
      </p:sp>
      <p:sp>
        <p:nvSpPr>
          <p:cNvPr id="96" name="Google Shape;96;p13"/>
          <p:cNvSpPr txBox="1">
            <a:spLocks noGrp="1"/>
          </p:cNvSpPr>
          <p:nvPr>
            <p:ph type="dt" idx="10"/>
          </p:nvPr>
        </p:nvSpPr>
        <p:spPr>
          <a:xfrm>
            <a:off x="7605951" y="5956137"/>
            <a:ext cx="2844900" cy="365100"/>
          </a:xfrm>
          <a:prstGeom prst="rect">
            <a:avLst/>
          </a:prstGeom>
          <a:noFill/>
          <a:ln>
            <a:noFill/>
          </a:ln>
        </p:spPr>
        <p:txBody>
          <a:bodyPr spcFirstLastPara="1" wrap="square" lIns="91425" tIns="45700" rIns="91425" bIns="45700" anchor="ctr" anchorCtr="0"/>
          <a:lstStyle>
            <a:lvl1pPr marR="0" lvl="0" algn="r" rtl="0">
              <a:lnSpc>
                <a:spcPct val="100000"/>
              </a:lnSpc>
              <a:spcBef>
                <a:spcPts val="0"/>
              </a:spcBef>
              <a:spcAft>
                <a:spcPts val="0"/>
              </a:spcAft>
              <a:buClr>
                <a:srgbClr val="000000"/>
              </a:buClr>
              <a:buSzPts val="1400"/>
              <a:buFont typeface="Arial"/>
              <a:buNone/>
              <a:defRPr sz="900" b="0" i="0" u="none" strike="noStrike" cap="none">
                <a:solidFill>
                  <a:schemeClr val="accent2"/>
                </a:solidFill>
                <a:latin typeface="Cabin"/>
                <a:ea typeface="Cabin"/>
                <a:cs typeface="Cabin"/>
                <a:sym typeface="Cab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9pPr>
          </a:lstStyle>
          <a:p>
            <a:endParaRPr/>
          </a:p>
        </p:txBody>
      </p:sp>
      <p:sp>
        <p:nvSpPr>
          <p:cNvPr id="97" name="Google Shape;97;p13"/>
          <p:cNvSpPr txBox="1">
            <a:spLocks noGrp="1"/>
          </p:cNvSpPr>
          <p:nvPr>
            <p:ph type="ftr" idx="11"/>
          </p:nvPr>
        </p:nvSpPr>
        <p:spPr>
          <a:xfrm>
            <a:off x="581192" y="5951811"/>
            <a:ext cx="6917100" cy="365100"/>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Clr>
                <a:srgbClr val="000000"/>
              </a:buClr>
              <a:buSzPts val="1400"/>
              <a:buFont typeface="Arial"/>
              <a:buNone/>
              <a:defRPr sz="900" b="0" i="0" u="none" strike="noStrike" cap="none">
                <a:solidFill>
                  <a:schemeClr val="accent2"/>
                </a:solidFill>
                <a:latin typeface="Cabin"/>
                <a:ea typeface="Cabin"/>
                <a:cs typeface="Cabin"/>
                <a:sym typeface="Cab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9pPr>
          </a:lstStyle>
          <a:p>
            <a:endParaRPr/>
          </a:p>
        </p:txBody>
      </p:sp>
      <p:sp>
        <p:nvSpPr>
          <p:cNvPr id="98" name="Google Shape;98;p13"/>
          <p:cNvSpPr txBox="1">
            <a:spLocks noGrp="1"/>
          </p:cNvSpPr>
          <p:nvPr>
            <p:ph type="sldNum" idx="12"/>
          </p:nvPr>
        </p:nvSpPr>
        <p:spPr>
          <a:xfrm>
            <a:off x="10558300" y="5956137"/>
            <a:ext cx="10524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chemeClr val="accent2"/>
                </a:solidFill>
                <a:latin typeface="Cabin"/>
                <a:ea typeface="Cabin"/>
                <a:cs typeface="Cabin"/>
                <a:sym typeface="Cabin"/>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chemeClr val="accent2"/>
                </a:solidFill>
                <a:latin typeface="Cabin"/>
                <a:ea typeface="Cabin"/>
                <a:cs typeface="Cabin"/>
                <a:sym typeface="Cabin"/>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chemeClr val="accent2"/>
                </a:solidFill>
                <a:latin typeface="Cabin"/>
                <a:ea typeface="Cabin"/>
                <a:cs typeface="Cabin"/>
                <a:sym typeface="Cabin"/>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chemeClr val="accent2"/>
                </a:solidFill>
                <a:latin typeface="Cabin"/>
                <a:ea typeface="Cabin"/>
                <a:cs typeface="Cabin"/>
                <a:sym typeface="Cabin"/>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chemeClr val="accent2"/>
                </a:solidFill>
                <a:latin typeface="Cabin"/>
                <a:ea typeface="Cabin"/>
                <a:cs typeface="Cabin"/>
                <a:sym typeface="Cabin"/>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chemeClr val="accent2"/>
                </a:solidFill>
                <a:latin typeface="Cabin"/>
                <a:ea typeface="Cabin"/>
                <a:cs typeface="Cabin"/>
                <a:sym typeface="Cabin"/>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chemeClr val="accent2"/>
                </a:solidFill>
                <a:latin typeface="Cabin"/>
                <a:ea typeface="Cabin"/>
                <a:cs typeface="Cabin"/>
                <a:sym typeface="Cabin"/>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chemeClr val="accent2"/>
                </a:solidFill>
                <a:latin typeface="Cabin"/>
                <a:ea typeface="Cabin"/>
                <a:cs typeface="Cabin"/>
                <a:sym typeface="Cabin"/>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chemeClr val="accent2"/>
                </a:solidFill>
                <a:latin typeface="Cabin"/>
                <a:ea typeface="Cabin"/>
                <a:cs typeface="Cabin"/>
                <a:sym typeface="Cabin"/>
              </a:defRPr>
            </a:lvl9pPr>
          </a:lstStyle>
          <a:p>
            <a:pPr marL="0" lvl="0" indent="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microsoft.com/office/2007/relationships/hdphoto" Target="../media/hdphoto1.wdp"/></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4.xml"/><Relationship Id="rId1" Type="http://schemas.openxmlformats.org/officeDocument/2006/relationships/slideLayout" Target="../slideLayouts/slideLayout4.xml"/><Relationship Id="rId4" Type="http://schemas.openxmlformats.org/officeDocument/2006/relationships/image" Target="../media/image1.jpg"/></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p25"/>
          <p:cNvSpPr txBox="1">
            <a:spLocks noGrp="1"/>
          </p:cNvSpPr>
          <p:nvPr>
            <p:ph type="subTitle" idx="1"/>
          </p:nvPr>
        </p:nvSpPr>
        <p:spPr>
          <a:xfrm>
            <a:off x="599227" y="3879546"/>
            <a:ext cx="10993500" cy="9927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Clr>
                <a:schemeClr val="accent2"/>
              </a:buClr>
              <a:buSzPts val="2576"/>
              <a:buFont typeface="Noto Sans Symbols"/>
              <a:buNone/>
            </a:pPr>
            <a:r>
              <a:rPr lang="en-US" sz="2800" dirty="0">
                <a:solidFill>
                  <a:srgbClr val="242852"/>
                </a:solidFill>
              </a:rPr>
              <a:t>MADISON HARDEE</a:t>
            </a:r>
            <a:r>
              <a:rPr lang="en-US" sz="2800" dirty="0"/>
              <a:t>, CENTER FOR LAW AND SOCIAL POLICY</a:t>
            </a:r>
            <a:endParaRPr sz="2800" dirty="0"/>
          </a:p>
          <a:p>
            <a:pPr marL="0" marR="0" lvl="0" indent="0" algn="r" rtl="0">
              <a:lnSpc>
                <a:spcPct val="100000"/>
              </a:lnSpc>
              <a:spcBef>
                <a:spcPts val="0"/>
              </a:spcBef>
              <a:spcAft>
                <a:spcPts val="0"/>
              </a:spcAft>
              <a:buClr>
                <a:schemeClr val="accent2"/>
              </a:buClr>
              <a:buSzPts val="2576"/>
              <a:buFont typeface="Noto Sans Symbols"/>
              <a:buNone/>
            </a:pPr>
            <a:r>
              <a:rPr lang="en-US" sz="2800" dirty="0">
                <a:solidFill>
                  <a:schemeClr val="dk2"/>
                </a:solidFill>
              </a:rPr>
              <a:t>CONNIE CHOI</a:t>
            </a:r>
            <a:r>
              <a:rPr lang="en-US" sz="2800" b="0" i="0" u="none" strike="noStrike" cap="none" dirty="0">
                <a:solidFill>
                  <a:schemeClr val="accent2"/>
                </a:solidFill>
                <a:latin typeface="Cabin"/>
                <a:ea typeface="Cabin"/>
                <a:cs typeface="Cabin"/>
                <a:sym typeface="Cabin"/>
              </a:rPr>
              <a:t>, </a:t>
            </a:r>
            <a:r>
              <a:rPr lang="en-US" sz="2800" dirty="0"/>
              <a:t>NATIONAL IMMIGRATION LAW CENTER</a:t>
            </a:r>
            <a:endParaRPr sz="2800" b="0" i="0" u="none" strike="noStrike" cap="none" dirty="0">
              <a:solidFill>
                <a:schemeClr val="accent2"/>
              </a:solidFill>
              <a:latin typeface="Cabin"/>
              <a:ea typeface="Cabin"/>
              <a:cs typeface="Cabin"/>
              <a:sym typeface="Cabin"/>
            </a:endParaRPr>
          </a:p>
          <a:p>
            <a:pPr marL="0" marR="0" lvl="0" indent="0" algn="r" rtl="0">
              <a:lnSpc>
                <a:spcPct val="100000"/>
              </a:lnSpc>
              <a:spcBef>
                <a:spcPts val="0"/>
              </a:spcBef>
              <a:spcAft>
                <a:spcPts val="0"/>
              </a:spcAft>
              <a:buClr>
                <a:schemeClr val="accent2"/>
              </a:buClr>
              <a:buSzPts val="2576"/>
              <a:buFont typeface="Noto Sans Symbols"/>
              <a:buNone/>
            </a:pPr>
            <a:endParaRPr sz="2800" b="0" i="0" u="none" strike="noStrike" cap="none" dirty="0">
              <a:solidFill>
                <a:schemeClr val="accent2"/>
              </a:solidFill>
              <a:latin typeface="Cabin"/>
              <a:ea typeface="Cabin"/>
              <a:cs typeface="Cabin"/>
              <a:sym typeface="Cabin"/>
            </a:endParaRPr>
          </a:p>
        </p:txBody>
      </p:sp>
      <p:sp>
        <p:nvSpPr>
          <p:cNvPr id="182" name="Google Shape;182;p25"/>
          <p:cNvSpPr txBox="1"/>
          <p:nvPr/>
        </p:nvSpPr>
        <p:spPr>
          <a:xfrm>
            <a:off x="626914" y="1116875"/>
            <a:ext cx="10522200" cy="1569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4800"/>
              <a:buFont typeface="Arial"/>
              <a:buNone/>
            </a:pPr>
            <a:r>
              <a:rPr lang="en-US" sz="4800" b="1" i="0" u="none" strike="noStrike" cap="none" dirty="0">
                <a:solidFill>
                  <a:srgbClr val="FFFFFF"/>
                </a:solidFill>
                <a:latin typeface="Cabin"/>
                <a:ea typeface="Cabin"/>
                <a:cs typeface="Cabin"/>
                <a:sym typeface="Cabin"/>
              </a:rPr>
              <a:t>Protecting Immigrant Families</a:t>
            </a:r>
            <a:endParaRPr sz="4800" b="1" i="0" u="none" strike="noStrike" cap="none" dirty="0">
              <a:solidFill>
                <a:srgbClr val="FFFFFF"/>
              </a:solidFill>
              <a:latin typeface="Cabin"/>
              <a:ea typeface="Cabin"/>
              <a:cs typeface="Cabin"/>
              <a:sym typeface="Cabin"/>
            </a:endParaRPr>
          </a:p>
          <a:p>
            <a:pPr marL="0" marR="0" lvl="0" indent="0" algn="l" rtl="0">
              <a:lnSpc>
                <a:spcPct val="100000"/>
              </a:lnSpc>
              <a:spcBef>
                <a:spcPts val="0"/>
              </a:spcBef>
              <a:spcAft>
                <a:spcPts val="0"/>
              </a:spcAft>
              <a:buClr>
                <a:srgbClr val="000000"/>
              </a:buClr>
              <a:buSzPts val="3000"/>
              <a:buFont typeface="Arial"/>
              <a:buNone/>
            </a:pPr>
            <a:endParaRPr sz="3000" b="1" i="0" u="none" strike="noStrike" cap="none" dirty="0">
              <a:solidFill>
                <a:srgbClr val="FFFFFF"/>
              </a:solidFill>
              <a:latin typeface="Cabin"/>
              <a:ea typeface="Cabin"/>
              <a:cs typeface="Cabin"/>
              <a:sym typeface="Cabin"/>
            </a:endParaRPr>
          </a:p>
          <a:p>
            <a:pPr marL="0" marR="0" lvl="0" indent="0" algn="l" rtl="0">
              <a:lnSpc>
                <a:spcPct val="100000"/>
              </a:lnSpc>
              <a:spcBef>
                <a:spcPts val="0"/>
              </a:spcBef>
              <a:spcAft>
                <a:spcPts val="0"/>
              </a:spcAft>
              <a:buClr>
                <a:srgbClr val="000000"/>
              </a:buClr>
              <a:buSzPts val="3000"/>
              <a:buFont typeface="Arial"/>
              <a:buNone/>
            </a:pPr>
            <a:r>
              <a:rPr lang="en-US" sz="3000" b="0" i="0" u="none" strike="noStrike" cap="none" dirty="0">
                <a:solidFill>
                  <a:srgbClr val="FFFFFF"/>
                </a:solidFill>
                <a:latin typeface="Cabin"/>
                <a:ea typeface="Cabin"/>
                <a:cs typeface="Cabin"/>
                <a:sym typeface="Cabin"/>
              </a:rPr>
              <a:t>Working Together to Fight the Administration’s Proposed      </a:t>
            </a:r>
            <a:r>
              <a:rPr lang="en-US" sz="3000" b="1" i="0" u="none" strike="noStrike" cap="none" dirty="0">
                <a:solidFill>
                  <a:srgbClr val="FFFFFF"/>
                </a:solidFill>
                <a:latin typeface="Cabin"/>
                <a:ea typeface="Cabin"/>
                <a:cs typeface="Cabin"/>
                <a:sym typeface="Cabin"/>
              </a:rPr>
              <a:t>Public Charge Rule Changes</a:t>
            </a:r>
            <a:endParaRPr sz="3000" b="1" i="0" u="none" strike="noStrike" cap="none" dirty="0">
              <a:solidFill>
                <a:srgbClr val="FFFFFF"/>
              </a:solidFill>
              <a:latin typeface="Cabin"/>
              <a:ea typeface="Cabin"/>
              <a:cs typeface="Cabin"/>
              <a:sym typeface="Cabin"/>
            </a:endParaRPr>
          </a:p>
        </p:txBody>
      </p:sp>
      <p:pic>
        <p:nvPicPr>
          <p:cNvPr id="183" name="Google Shape;183;p25"/>
          <p:cNvPicPr preferRelativeResize="0"/>
          <p:nvPr/>
        </p:nvPicPr>
        <p:blipFill rotWithShape="1">
          <a:blip r:embed="rId3">
            <a:alphaModFix/>
          </a:blip>
          <a:srcRect/>
          <a:stretch/>
        </p:blipFill>
        <p:spPr>
          <a:xfrm>
            <a:off x="7241349" y="5208021"/>
            <a:ext cx="4351375" cy="1242318"/>
          </a:xfrm>
          <a:prstGeom prst="rect">
            <a:avLst/>
          </a:prstGeom>
          <a:noFill/>
          <a:ln>
            <a:noFill/>
          </a:ln>
        </p:spPr>
      </p:pic>
      <p:pic>
        <p:nvPicPr>
          <p:cNvPr id="184" name="Google Shape;184;p25"/>
          <p:cNvPicPr preferRelativeResize="0"/>
          <p:nvPr/>
        </p:nvPicPr>
        <p:blipFill rotWithShape="1">
          <a:blip r:embed="rId4">
            <a:alphaModFix/>
          </a:blip>
          <a:srcRect/>
          <a:stretch/>
        </p:blipFill>
        <p:spPr>
          <a:xfrm>
            <a:off x="381025" y="4957895"/>
            <a:ext cx="3288790" cy="156965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Google Shape;245;p34"/>
          <p:cNvSpPr txBox="1">
            <a:spLocks noGrp="1"/>
          </p:cNvSpPr>
          <p:nvPr>
            <p:ph type="title"/>
          </p:nvPr>
        </p:nvSpPr>
        <p:spPr>
          <a:xfrm>
            <a:off x="535813" y="875715"/>
            <a:ext cx="11381867" cy="2852737"/>
          </a:xfrm>
          <a:prstGeom prst="rect">
            <a:avLst/>
          </a:prstGeom>
          <a:noFill/>
          <a:ln>
            <a:noFill/>
          </a:ln>
        </p:spPr>
        <p:txBody>
          <a:bodyPr spcFirstLastPara="1" wrap="square" lIns="91425" tIns="45700" rIns="91425" bIns="45700" anchor="b" anchorCtr="0">
            <a:noAutofit/>
          </a:bodyPr>
          <a:lstStyle/>
          <a:p>
            <a:pPr marL="0" marR="0" lvl="0" indent="0" algn="l" rtl="0">
              <a:spcBef>
                <a:spcPts val="0"/>
              </a:spcBef>
              <a:spcAft>
                <a:spcPts val="0"/>
              </a:spcAft>
              <a:buClr>
                <a:schemeClr val="accent1"/>
              </a:buClr>
              <a:buSzPts val="4400"/>
              <a:buFont typeface="Cabin"/>
              <a:buNone/>
            </a:pPr>
            <a:br>
              <a:rPr lang="en-US" sz="4400" b="0" i="0" u="none" strike="noStrike" cap="none">
                <a:solidFill>
                  <a:schemeClr val="accent1"/>
                </a:solidFill>
                <a:latin typeface="Cabin"/>
                <a:ea typeface="Cabin"/>
                <a:cs typeface="Cabin"/>
                <a:sym typeface="Cabin"/>
              </a:rPr>
            </a:br>
            <a:r>
              <a:rPr lang="en-US" sz="4400" b="0" i="0" u="none" strike="noStrike" cap="none">
                <a:solidFill>
                  <a:srgbClr val="9FC3E3"/>
                </a:solidFill>
                <a:latin typeface="Cabin"/>
                <a:ea typeface="Cabin"/>
                <a:cs typeface="Cabin"/>
                <a:sym typeface="Cabin"/>
              </a:rPr>
              <a:t>PUBLIC CHARGE:</a:t>
            </a:r>
            <a:br>
              <a:rPr lang="en-US" sz="4400" b="0" i="0" u="none" strike="noStrike" cap="none">
                <a:solidFill>
                  <a:schemeClr val="accent1"/>
                </a:solidFill>
                <a:latin typeface="Cabin"/>
                <a:ea typeface="Cabin"/>
                <a:cs typeface="Cabin"/>
                <a:sym typeface="Cabin"/>
              </a:rPr>
            </a:br>
            <a:r>
              <a:rPr lang="en-US" sz="4400" b="0" i="0" u="none" strike="noStrike" cap="none">
                <a:solidFill>
                  <a:srgbClr val="005493"/>
                </a:solidFill>
                <a:latin typeface="Cabin"/>
                <a:ea typeface="Cabin"/>
                <a:cs typeface="Cabin"/>
                <a:sym typeface="Cabin"/>
              </a:rPr>
              <a:t>NOTICE OF PROPOSED RULEMAKING (NPRM)</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Google Shape;251;p35"/>
          <p:cNvSpPr txBox="1">
            <a:spLocks noGrp="1"/>
          </p:cNvSpPr>
          <p:nvPr>
            <p:ph type="title"/>
          </p:nvPr>
        </p:nvSpPr>
        <p:spPr>
          <a:xfrm>
            <a:off x="581192" y="702156"/>
            <a:ext cx="11029500" cy="10137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lt1"/>
              </a:buClr>
              <a:buSzPts val="4400"/>
              <a:buFont typeface="Cabin"/>
              <a:buNone/>
            </a:pPr>
            <a:r>
              <a:rPr lang="en-US" sz="4400" b="0" i="0" u="none" strike="noStrike" cap="none" dirty="0">
                <a:solidFill>
                  <a:schemeClr val="lt1"/>
                </a:solidFill>
                <a:latin typeface="Cabin"/>
                <a:ea typeface="Cabin"/>
                <a:cs typeface="Cabin"/>
                <a:sym typeface="Cabin"/>
              </a:rPr>
              <a:t>PUBLIC CHARGE PROPOSED RULE</a:t>
            </a:r>
            <a:endParaRPr dirty="0"/>
          </a:p>
        </p:txBody>
      </p:sp>
      <p:pic>
        <p:nvPicPr>
          <p:cNvPr id="252" name="Google Shape;252;p35"/>
          <p:cNvPicPr preferRelativeResize="0"/>
          <p:nvPr/>
        </p:nvPicPr>
        <p:blipFill rotWithShape="1">
          <a:blip r:embed="rId3">
            <a:alphaModFix/>
          </a:blip>
          <a:srcRect b="6305"/>
          <a:stretch/>
        </p:blipFill>
        <p:spPr>
          <a:xfrm>
            <a:off x="463423" y="1910842"/>
            <a:ext cx="5811956" cy="4588200"/>
          </a:xfrm>
          <a:prstGeom prst="rect">
            <a:avLst/>
          </a:prstGeom>
          <a:noFill/>
          <a:ln>
            <a:noFill/>
          </a:ln>
        </p:spPr>
      </p:pic>
      <p:sp>
        <p:nvSpPr>
          <p:cNvPr id="253" name="Google Shape;253;p35"/>
          <p:cNvSpPr/>
          <p:nvPr/>
        </p:nvSpPr>
        <p:spPr>
          <a:xfrm>
            <a:off x="5140779" y="3987480"/>
            <a:ext cx="1134600" cy="2726400"/>
          </a:xfrm>
          <a:prstGeom prst="rect">
            <a:avLst/>
          </a:prstGeom>
          <a:solidFill>
            <a:schemeClr val="lt1"/>
          </a:solid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bin"/>
              <a:ea typeface="Cabin"/>
              <a:cs typeface="Cabin"/>
              <a:sym typeface="Cabin"/>
            </a:endParaRPr>
          </a:p>
        </p:txBody>
      </p:sp>
      <p:sp>
        <p:nvSpPr>
          <p:cNvPr id="254" name="Google Shape;254;p35"/>
          <p:cNvSpPr txBox="1"/>
          <p:nvPr/>
        </p:nvSpPr>
        <p:spPr>
          <a:xfrm>
            <a:off x="6350050" y="2314124"/>
            <a:ext cx="4701408" cy="4086676"/>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600" b="1" dirty="0">
                <a:solidFill>
                  <a:schemeClr val="dk1"/>
                </a:solidFill>
                <a:latin typeface="Cabin"/>
                <a:ea typeface="Cabin"/>
                <a:cs typeface="Cabin"/>
                <a:sym typeface="Cabin"/>
              </a:rPr>
              <a:t>DRAFT Notice of Proposed Rulemaking (NPRM)...</a:t>
            </a:r>
            <a:endParaRPr sz="3600" b="1" dirty="0">
              <a:solidFill>
                <a:schemeClr val="dk1"/>
              </a:solidFill>
              <a:latin typeface="Cabin"/>
              <a:ea typeface="Cabin"/>
              <a:cs typeface="Cabin"/>
              <a:sym typeface="Cabin"/>
            </a:endParaRPr>
          </a:p>
          <a:p>
            <a:pPr marL="0" marR="0" lvl="0" indent="0" algn="l" rtl="0">
              <a:spcBef>
                <a:spcPts val="0"/>
              </a:spcBef>
              <a:spcAft>
                <a:spcPts val="0"/>
              </a:spcAft>
              <a:buNone/>
            </a:pPr>
            <a:endParaRPr sz="3600" b="1" dirty="0">
              <a:solidFill>
                <a:schemeClr val="dk1"/>
              </a:solidFill>
              <a:latin typeface="Cabin"/>
              <a:ea typeface="Cabin"/>
              <a:cs typeface="Cabin"/>
              <a:sym typeface="Cabin"/>
            </a:endParaRPr>
          </a:p>
          <a:p>
            <a:pPr marL="0" marR="0" lvl="0" indent="0" algn="l" rtl="0">
              <a:spcBef>
                <a:spcPts val="0"/>
              </a:spcBef>
              <a:spcAft>
                <a:spcPts val="0"/>
              </a:spcAft>
              <a:buNone/>
            </a:pPr>
            <a:r>
              <a:rPr lang="en-US" sz="3600" b="1" dirty="0">
                <a:solidFill>
                  <a:schemeClr val="dk1"/>
                </a:solidFill>
                <a:latin typeface="Cabin"/>
                <a:ea typeface="Cabin"/>
                <a:cs typeface="Cabin"/>
                <a:sym typeface="Cabin"/>
              </a:rPr>
              <a:t>leaked to the press in February and March of 2018</a:t>
            </a:r>
            <a:endParaRPr dirty="0"/>
          </a:p>
          <a:p>
            <a:pPr marL="0" marR="0" lvl="0" indent="0" algn="l" rtl="0">
              <a:spcBef>
                <a:spcPts val="0"/>
              </a:spcBef>
              <a:spcAft>
                <a:spcPts val="0"/>
              </a:spcAft>
              <a:buNone/>
            </a:pPr>
            <a:endParaRPr sz="1800" dirty="0">
              <a:solidFill>
                <a:schemeClr val="dk1"/>
              </a:solidFill>
              <a:latin typeface="Cabin"/>
              <a:ea typeface="Cabin"/>
              <a:cs typeface="Cabin"/>
              <a:sym typeface="Cabin"/>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59" name="Google Shape;259;p36"/>
          <p:cNvSpPr txBox="1">
            <a:spLocks noGrp="1"/>
          </p:cNvSpPr>
          <p:nvPr>
            <p:ph type="title"/>
          </p:nvPr>
        </p:nvSpPr>
        <p:spPr>
          <a:xfrm>
            <a:off x="581192" y="702156"/>
            <a:ext cx="11029500" cy="10137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lt1"/>
              </a:buClr>
              <a:buSzPts val="3300"/>
              <a:buFont typeface="Cabin"/>
              <a:buNone/>
            </a:pPr>
            <a:r>
              <a:rPr lang="en-US" sz="4400" b="0" i="0" u="none" strike="noStrike" cap="none" dirty="0">
                <a:solidFill>
                  <a:schemeClr val="lt1"/>
                </a:solidFill>
                <a:latin typeface="Cabin"/>
                <a:ea typeface="Cabin"/>
                <a:cs typeface="Cabin"/>
                <a:sym typeface="Cabin"/>
              </a:rPr>
              <a:t>DRAFT PROPOSED RULE: CONTENT</a:t>
            </a:r>
            <a:endParaRPr sz="2800" b="0" i="0" u="none" strike="noStrike" cap="none" dirty="0">
              <a:solidFill>
                <a:schemeClr val="lt1"/>
              </a:solidFill>
              <a:latin typeface="Cabin"/>
              <a:ea typeface="Cabin"/>
              <a:cs typeface="Cabin"/>
              <a:sym typeface="Cabin"/>
            </a:endParaRPr>
          </a:p>
        </p:txBody>
      </p:sp>
      <p:sp>
        <p:nvSpPr>
          <p:cNvPr id="260" name="Google Shape;260;p36"/>
          <p:cNvSpPr txBox="1"/>
          <p:nvPr/>
        </p:nvSpPr>
        <p:spPr>
          <a:xfrm>
            <a:off x="581192" y="1872020"/>
            <a:ext cx="11029500" cy="4924500"/>
          </a:xfrm>
          <a:prstGeom prst="rect">
            <a:avLst/>
          </a:prstGeom>
          <a:noFill/>
          <a:ln>
            <a:noFill/>
          </a:ln>
        </p:spPr>
        <p:txBody>
          <a:bodyPr spcFirstLastPara="1" wrap="square" lIns="91425" tIns="45700" rIns="91425" bIns="45700" anchor="t" anchorCtr="0">
            <a:noAutofit/>
          </a:bodyPr>
          <a:lstStyle/>
          <a:p>
            <a:pPr marL="338658" marR="0" lvl="0" indent="-330192" algn="l" rtl="0">
              <a:lnSpc>
                <a:spcPct val="100000"/>
              </a:lnSpc>
              <a:spcBef>
                <a:spcPts val="0"/>
              </a:spcBef>
              <a:spcAft>
                <a:spcPts val="0"/>
              </a:spcAft>
              <a:buClr>
                <a:schemeClr val="dk1"/>
              </a:buClr>
              <a:buSzPts val="2100"/>
              <a:buFont typeface="Noto Sans Symbols"/>
              <a:buChar char="●"/>
            </a:pPr>
            <a:r>
              <a:rPr lang="en-US" sz="2800" b="1" i="0" u="none" strike="noStrike" cap="none" dirty="0">
                <a:solidFill>
                  <a:schemeClr val="tx1">
                    <a:lumMod val="95000"/>
                    <a:lumOff val="5000"/>
                  </a:schemeClr>
                </a:solidFill>
                <a:latin typeface="Cabin"/>
                <a:ea typeface="Cabin"/>
                <a:cs typeface="Cabin"/>
                <a:sym typeface="Cabin"/>
              </a:rPr>
              <a:t>DHS/USCIS allowed to consider a much broader array of services and benefits in the public charge determination</a:t>
            </a:r>
            <a:r>
              <a:rPr lang="en-US" sz="2800" b="0" i="0" u="none" strike="noStrike" cap="none" dirty="0">
                <a:solidFill>
                  <a:schemeClr val="tx1">
                    <a:lumMod val="95000"/>
                    <a:lumOff val="5000"/>
                  </a:schemeClr>
                </a:solidFill>
                <a:latin typeface="Cabin"/>
                <a:ea typeface="Cabin"/>
                <a:cs typeface="Cabin"/>
                <a:sym typeface="Cabin"/>
              </a:rPr>
              <a:t>, including: </a:t>
            </a:r>
            <a:endParaRPr sz="1067" b="0" i="0" u="none" strike="noStrike" cap="none" dirty="0">
              <a:solidFill>
                <a:schemeClr val="tx1">
                  <a:lumMod val="95000"/>
                  <a:lumOff val="5000"/>
                </a:schemeClr>
              </a:solidFill>
              <a:latin typeface="Cabin"/>
              <a:ea typeface="Cabin"/>
              <a:cs typeface="Cabin"/>
              <a:sym typeface="Cabin"/>
            </a:endParaRPr>
          </a:p>
          <a:p>
            <a:pPr marL="914377" marR="0" lvl="1" indent="-457188" algn="l" rtl="0">
              <a:lnSpc>
                <a:spcPct val="100000"/>
              </a:lnSpc>
              <a:spcBef>
                <a:spcPts val="0"/>
              </a:spcBef>
              <a:spcAft>
                <a:spcPts val="0"/>
              </a:spcAft>
              <a:buClr>
                <a:schemeClr val="dk1"/>
              </a:buClr>
              <a:buSzPts val="1800"/>
              <a:buFont typeface="Arial"/>
              <a:buChar char="○"/>
            </a:pPr>
            <a:r>
              <a:rPr lang="en-US" sz="2400" b="0" i="0" u="none" strike="noStrike" cap="none" dirty="0">
                <a:solidFill>
                  <a:schemeClr val="tx1">
                    <a:lumMod val="95000"/>
                    <a:lumOff val="5000"/>
                  </a:schemeClr>
                </a:solidFill>
                <a:latin typeface="Cabin"/>
                <a:ea typeface="Cabin"/>
                <a:cs typeface="Cabin"/>
                <a:sym typeface="Cabin"/>
              </a:rPr>
              <a:t>Health programs like non-emergency Medicaid, CHIP, and ACA Marketplace subsidies/tax credits</a:t>
            </a:r>
            <a:endParaRPr sz="1467" b="0" i="0" u="none" strike="noStrike" cap="none" dirty="0">
              <a:solidFill>
                <a:schemeClr val="tx1">
                  <a:lumMod val="95000"/>
                  <a:lumOff val="5000"/>
                </a:schemeClr>
              </a:solidFill>
              <a:latin typeface="Cabin"/>
              <a:ea typeface="Cabin"/>
              <a:cs typeface="Cabin"/>
              <a:sym typeface="Cabin"/>
            </a:endParaRPr>
          </a:p>
          <a:p>
            <a:pPr marL="914377" marR="0" lvl="1" indent="-457188" algn="l" rtl="0">
              <a:lnSpc>
                <a:spcPct val="100000"/>
              </a:lnSpc>
              <a:spcBef>
                <a:spcPts val="0"/>
              </a:spcBef>
              <a:spcAft>
                <a:spcPts val="0"/>
              </a:spcAft>
              <a:buClr>
                <a:schemeClr val="dk1"/>
              </a:buClr>
              <a:buSzPts val="1800"/>
              <a:buFont typeface="Arial"/>
              <a:buChar char="○"/>
            </a:pPr>
            <a:r>
              <a:rPr lang="en-US" sz="2400" b="0" i="0" u="none" strike="noStrike" cap="none" dirty="0">
                <a:solidFill>
                  <a:schemeClr val="tx1">
                    <a:lumMod val="95000"/>
                    <a:lumOff val="5000"/>
                  </a:schemeClr>
                </a:solidFill>
                <a:latin typeface="Cabin"/>
                <a:ea typeface="Cabin"/>
                <a:cs typeface="Cabin"/>
                <a:sym typeface="Cabin"/>
              </a:rPr>
              <a:t>Nutrition programs like SNAP and WIC  </a:t>
            </a:r>
            <a:endParaRPr sz="1467" b="0" i="0" u="none" strike="noStrike" cap="none" dirty="0">
              <a:solidFill>
                <a:schemeClr val="tx1">
                  <a:lumMod val="95000"/>
                  <a:lumOff val="5000"/>
                </a:schemeClr>
              </a:solidFill>
              <a:latin typeface="Cabin"/>
              <a:ea typeface="Cabin"/>
              <a:cs typeface="Cabin"/>
              <a:sym typeface="Cabin"/>
            </a:endParaRPr>
          </a:p>
          <a:p>
            <a:pPr marL="914377" marR="0" lvl="1" indent="-457188" algn="l" rtl="0">
              <a:lnSpc>
                <a:spcPct val="100000"/>
              </a:lnSpc>
              <a:spcBef>
                <a:spcPts val="0"/>
              </a:spcBef>
              <a:spcAft>
                <a:spcPts val="0"/>
              </a:spcAft>
              <a:buClr>
                <a:schemeClr val="dk1"/>
              </a:buClr>
              <a:buSzPts val="1800"/>
              <a:buFont typeface="Arial"/>
              <a:buChar char="○"/>
            </a:pPr>
            <a:r>
              <a:rPr lang="en-US" sz="2400" b="0" i="0" u="none" strike="noStrike" cap="none" dirty="0">
                <a:solidFill>
                  <a:schemeClr val="tx1">
                    <a:lumMod val="95000"/>
                    <a:lumOff val="5000"/>
                  </a:schemeClr>
                </a:solidFill>
                <a:latin typeface="Cabin"/>
                <a:ea typeface="Cabin"/>
                <a:cs typeface="Cabin"/>
                <a:sym typeface="Cabin"/>
              </a:rPr>
              <a:t>Housing assistance</a:t>
            </a:r>
            <a:endParaRPr sz="1467" b="0" i="0" u="none" strike="noStrike" cap="none" dirty="0">
              <a:solidFill>
                <a:schemeClr val="tx1">
                  <a:lumMod val="95000"/>
                  <a:lumOff val="5000"/>
                </a:schemeClr>
              </a:solidFill>
              <a:latin typeface="Cabin"/>
              <a:ea typeface="Cabin"/>
              <a:cs typeface="Cabin"/>
              <a:sym typeface="Cabin"/>
            </a:endParaRPr>
          </a:p>
          <a:p>
            <a:pPr marL="914377" marR="0" lvl="1" indent="-457188" algn="l" rtl="0">
              <a:lnSpc>
                <a:spcPct val="100000"/>
              </a:lnSpc>
              <a:spcBef>
                <a:spcPts val="0"/>
              </a:spcBef>
              <a:spcAft>
                <a:spcPts val="0"/>
              </a:spcAft>
              <a:buClr>
                <a:schemeClr val="dk1"/>
              </a:buClr>
              <a:buSzPts val="1800"/>
              <a:buFont typeface="Arial"/>
              <a:buChar char="○"/>
            </a:pPr>
            <a:r>
              <a:rPr lang="en-US" sz="2400" b="0" i="0" u="none" strike="noStrike" cap="none" dirty="0">
                <a:solidFill>
                  <a:schemeClr val="tx1">
                    <a:lumMod val="95000"/>
                    <a:lumOff val="5000"/>
                  </a:schemeClr>
                </a:solidFill>
                <a:latin typeface="Cabin"/>
                <a:ea typeface="Cabin"/>
                <a:cs typeface="Cabin"/>
                <a:sym typeface="Cabin"/>
              </a:rPr>
              <a:t>Energy assistance (LIHEAP)</a:t>
            </a:r>
            <a:endParaRPr sz="2400" b="0" i="0" u="none" strike="noStrike" cap="none" dirty="0">
              <a:solidFill>
                <a:schemeClr val="tx1">
                  <a:lumMod val="95000"/>
                  <a:lumOff val="5000"/>
                </a:schemeClr>
              </a:solidFill>
              <a:latin typeface="Cabin"/>
              <a:ea typeface="Cabin"/>
              <a:cs typeface="Cabin"/>
              <a:sym typeface="Cabin"/>
            </a:endParaRPr>
          </a:p>
          <a:p>
            <a:pPr marL="914377" marR="0" lvl="1" indent="-457188" algn="l" rtl="0">
              <a:lnSpc>
                <a:spcPct val="100000"/>
              </a:lnSpc>
              <a:spcBef>
                <a:spcPts val="0"/>
              </a:spcBef>
              <a:spcAft>
                <a:spcPts val="0"/>
              </a:spcAft>
              <a:buClr>
                <a:schemeClr val="dk1"/>
              </a:buClr>
              <a:buSzPts val="1800"/>
              <a:buFont typeface="Cabin"/>
              <a:buChar char="○"/>
            </a:pPr>
            <a:r>
              <a:rPr lang="en-US" sz="2400" b="0" i="0" u="none" strike="noStrike" cap="none" dirty="0">
                <a:solidFill>
                  <a:schemeClr val="tx1">
                    <a:lumMod val="95000"/>
                    <a:lumOff val="5000"/>
                  </a:schemeClr>
                </a:solidFill>
                <a:latin typeface="Cabin"/>
                <a:ea typeface="Cabin"/>
                <a:cs typeface="Cabin"/>
                <a:sym typeface="Cabin"/>
              </a:rPr>
              <a:t>Earned Income Tax Credit (EITC)</a:t>
            </a:r>
            <a:endParaRPr sz="1400" b="0" i="0" u="none" strike="noStrike" cap="none" dirty="0">
              <a:solidFill>
                <a:schemeClr val="tx1">
                  <a:lumMod val="95000"/>
                  <a:lumOff val="5000"/>
                </a:schemeClr>
              </a:solidFill>
              <a:sym typeface="Arial"/>
            </a:endParaRPr>
          </a:p>
          <a:p>
            <a:pPr marL="914377" marR="0" lvl="1" indent="-457188" algn="l" rtl="0">
              <a:lnSpc>
                <a:spcPct val="100000"/>
              </a:lnSpc>
              <a:spcBef>
                <a:spcPts val="0"/>
              </a:spcBef>
              <a:spcAft>
                <a:spcPts val="0"/>
              </a:spcAft>
              <a:buClr>
                <a:schemeClr val="dk1"/>
              </a:buClr>
              <a:buSzPts val="1800"/>
              <a:buFont typeface="Cabin"/>
              <a:buChar char="○"/>
            </a:pPr>
            <a:r>
              <a:rPr lang="en-US" sz="2400" b="0" i="0" u="none" strike="noStrike" cap="none" dirty="0">
                <a:solidFill>
                  <a:schemeClr val="tx1">
                    <a:lumMod val="95000"/>
                    <a:lumOff val="5000"/>
                  </a:schemeClr>
                </a:solidFill>
                <a:latin typeface="Cabin"/>
                <a:ea typeface="Cabin"/>
                <a:cs typeface="Cabin"/>
                <a:sym typeface="Cabin"/>
              </a:rPr>
              <a:t>Comparable State &amp; Local Programs</a:t>
            </a:r>
            <a:endParaRPr sz="2400" b="0" i="0" u="none" strike="noStrike" cap="none" dirty="0">
              <a:solidFill>
                <a:schemeClr val="tx1">
                  <a:lumMod val="95000"/>
                  <a:lumOff val="5000"/>
                </a:schemeClr>
              </a:solidFill>
              <a:latin typeface="Cabin"/>
              <a:ea typeface="Cabin"/>
              <a:cs typeface="Cabin"/>
              <a:sym typeface="Cabin"/>
            </a:endParaRPr>
          </a:p>
          <a:p>
            <a:pPr marL="0" marR="0" lvl="0" indent="0" algn="l" rtl="0">
              <a:lnSpc>
                <a:spcPct val="100000"/>
              </a:lnSpc>
              <a:spcBef>
                <a:spcPts val="0"/>
              </a:spcBef>
              <a:spcAft>
                <a:spcPts val="0"/>
              </a:spcAft>
              <a:buClr>
                <a:srgbClr val="000000"/>
              </a:buClr>
              <a:buSzPts val="1467"/>
              <a:buFont typeface="Arial"/>
              <a:buNone/>
            </a:pPr>
            <a:endParaRPr sz="1467" b="0" i="0" u="none" strike="noStrike" cap="none" dirty="0">
              <a:solidFill>
                <a:schemeClr val="tx1">
                  <a:lumMod val="95000"/>
                  <a:lumOff val="5000"/>
                </a:schemeClr>
              </a:solidFill>
              <a:latin typeface="Cabin"/>
              <a:ea typeface="Cabin"/>
              <a:cs typeface="Cabin"/>
              <a:sym typeface="Cabin"/>
            </a:endParaRPr>
          </a:p>
          <a:p>
            <a:pPr marL="338658" marR="0" lvl="0" indent="-338658" algn="l" rtl="0">
              <a:lnSpc>
                <a:spcPct val="100000"/>
              </a:lnSpc>
              <a:spcBef>
                <a:spcPts val="0"/>
              </a:spcBef>
              <a:spcAft>
                <a:spcPts val="0"/>
              </a:spcAft>
              <a:buClr>
                <a:schemeClr val="dk1"/>
              </a:buClr>
              <a:buSzPts val="2100"/>
              <a:buFont typeface="Noto Sans Symbols"/>
              <a:buChar char="●"/>
            </a:pPr>
            <a:r>
              <a:rPr lang="en-US" sz="2800" b="1" i="0" u="none" strike="noStrike" cap="none" dirty="0">
                <a:solidFill>
                  <a:schemeClr val="tx1">
                    <a:lumMod val="95000"/>
                    <a:lumOff val="5000"/>
                  </a:schemeClr>
                </a:solidFill>
                <a:latin typeface="Cabin"/>
                <a:ea typeface="Cabin"/>
                <a:cs typeface="Cabin"/>
                <a:sym typeface="Cabin"/>
              </a:rPr>
              <a:t>Benefits received by dependents</a:t>
            </a:r>
            <a:r>
              <a:rPr lang="en-US" sz="2800" b="0" i="0" u="none" strike="noStrike" cap="none" dirty="0">
                <a:solidFill>
                  <a:schemeClr val="tx1">
                    <a:lumMod val="95000"/>
                    <a:lumOff val="5000"/>
                  </a:schemeClr>
                </a:solidFill>
                <a:latin typeface="Cabin"/>
                <a:ea typeface="Cabin"/>
                <a:cs typeface="Cabin"/>
                <a:sym typeface="Cabin"/>
              </a:rPr>
              <a:t> – including U.S. citizen children – may be considered</a:t>
            </a:r>
            <a:endParaRPr sz="2800" b="0" i="0" u="none" strike="noStrike" cap="none" dirty="0">
              <a:solidFill>
                <a:schemeClr val="tx1">
                  <a:lumMod val="95000"/>
                  <a:lumOff val="5000"/>
                </a:schemeClr>
              </a:solidFill>
              <a:latin typeface="Cabin"/>
              <a:ea typeface="Cabin"/>
              <a:cs typeface="Cabin"/>
              <a:sym typeface="Cabin"/>
            </a:endParaRPr>
          </a:p>
          <a:p>
            <a:pPr marL="0" marR="0" lvl="0" indent="0" algn="l" rtl="0">
              <a:lnSpc>
                <a:spcPct val="100000"/>
              </a:lnSpc>
              <a:spcBef>
                <a:spcPts val="0"/>
              </a:spcBef>
              <a:spcAft>
                <a:spcPts val="0"/>
              </a:spcAft>
              <a:buClr>
                <a:srgbClr val="000000"/>
              </a:buClr>
              <a:buSzPts val="1867"/>
              <a:buFont typeface="Arial"/>
              <a:buNone/>
            </a:pPr>
            <a:endParaRPr sz="1867" b="0" i="0" u="none" strike="noStrike" cap="none" dirty="0">
              <a:solidFill>
                <a:schemeClr val="dk1"/>
              </a:solidFill>
              <a:latin typeface="Cabin"/>
              <a:ea typeface="Cabin"/>
              <a:cs typeface="Cabin"/>
              <a:sym typeface="Cabin"/>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sp>
        <p:nvSpPr>
          <p:cNvPr id="265" name="Google Shape;265;p37"/>
          <p:cNvSpPr txBox="1">
            <a:spLocks noGrp="1"/>
          </p:cNvSpPr>
          <p:nvPr>
            <p:ph type="title"/>
          </p:nvPr>
        </p:nvSpPr>
        <p:spPr>
          <a:xfrm>
            <a:off x="581192" y="702156"/>
            <a:ext cx="11029500" cy="10137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lt1"/>
              </a:buClr>
              <a:buSzPts val="3300"/>
              <a:buFont typeface="Cabin"/>
              <a:buNone/>
            </a:pPr>
            <a:r>
              <a:rPr lang="en-US" sz="4400" b="0" i="0" u="none" strike="noStrike" cap="none" dirty="0">
                <a:solidFill>
                  <a:schemeClr val="lt1"/>
                </a:solidFill>
                <a:latin typeface="Cabin"/>
                <a:ea typeface="Cabin"/>
                <a:cs typeface="Cabin"/>
                <a:sym typeface="Cabin"/>
              </a:rPr>
              <a:t>DRAFT PROPOSED RULE: CONTENT</a:t>
            </a:r>
            <a:endParaRPr sz="2800" b="0" i="0" u="none" strike="noStrike" cap="none" dirty="0">
              <a:solidFill>
                <a:schemeClr val="lt1"/>
              </a:solidFill>
              <a:latin typeface="Cabin"/>
              <a:ea typeface="Cabin"/>
              <a:cs typeface="Cabin"/>
              <a:sym typeface="Cabin"/>
            </a:endParaRPr>
          </a:p>
        </p:txBody>
      </p:sp>
      <p:sp>
        <p:nvSpPr>
          <p:cNvPr id="266" name="Google Shape;266;p37"/>
          <p:cNvSpPr txBox="1"/>
          <p:nvPr/>
        </p:nvSpPr>
        <p:spPr>
          <a:xfrm>
            <a:off x="581192" y="1872020"/>
            <a:ext cx="11029500" cy="4924500"/>
          </a:xfrm>
          <a:prstGeom prst="rect">
            <a:avLst/>
          </a:prstGeom>
          <a:noFill/>
          <a:ln>
            <a:noFill/>
          </a:ln>
        </p:spPr>
        <p:txBody>
          <a:bodyPr spcFirstLastPara="1" wrap="square" lIns="91425" tIns="45700" rIns="91425" bIns="45700" anchor="t" anchorCtr="0">
            <a:noAutofit/>
          </a:bodyPr>
          <a:lstStyle/>
          <a:p>
            <a:pPr marL="338658" marR="0" lvl="0" indent="-330192" algn="l" rtl="0">
              <a:lnSpc>
                <a:spcPct val="100000"/>
              </a:lnSpc>
              <a:spcBef>
                <a:spcPts val="0"/>
              </a:spcBef>
              <a:spcAft>
                <a:spcPts val="0"/>
              </a:spcAft>
              <a:buClr>
                <a:schemeClr val="dk1"/>
              </a:buClr>
              <a:buSzPts val="2100"/>
              <a:buFont typeface="Noto Sans Symbols"/>
              <a:buChar char="●"/>
            </a:pPr>
            <a:r>
              <a:rPr lang="en-US" sz="2800" b="1" i="0" u="none" strike="noStrike" cap="none" dirty="0">
                <a:solidFill>
                  <a:schemeClr val="dk1"/>
                </a:solidFill>
                <a:latin typeface="Cabin"/>
                <a:ea typeface="Cabin"/>
                <a:cs typeface="Cabin"/>
                <a:sym typeface="Cabin"/>
              </a:rPr>
              <a:t>Certain benefits specifically exempt</a:t>
            </a:r>
            <a:endParaRPr sz="1467" b="1" i="0" u="none" strike="noStrike" cap="none" dirty="0">
              <a:solidFill>
                <a:schemeClr val="dk1"/>
              </a:solidFill>
              <a:latin typeface="Cabin"/>
              <a:ea typeface="Cabin"/>
              <a:cs typeface="Cabin"/>
              <a:sym typeface="Cabin"/>
            </a:endParaRPr>
          </a:p>
          <a:p>
            <a:pPr marL="922864" marR="0" lvl="1" indent="-457198" algn="l" rtl="0">
              <a:lnSpc>
                <a:spcPct val="100000"/>
              </a:lnSpc>
              <a:spcBef>
                <a:spcPts val="0"/>
              </a:spcBef>
              <a:spcAft>
                <a:spcPts val="0"/>
              </a:spcAft>
              <a:buClr>
                <a:schemeClr val="dk1"/>
              </a:buClr>
              <a:buSzPts val="2100"/>
              <a:buFont typeface="Courier New"/>
              <a:buChar char="o"/>
            </a:pPr>
            <a:r>
              <a:rPr lang="en-US" sz="2400" dirty="0">
                <a:solidFill>
                  <a:schemeClr val="dk1"/>
                </a:solidFill>
                <a:latin typeface="Cabin"/>
                <a:ea typeface="Cabin"/>
                <a:cs typeface="Cabin"/>
                <a:sym typeface="Cabin"/>
              </a:rPr>
              <a:t>Retirement, Survivors, and Disability Insurance (RSDI)</a:t>
            </a:r>
            <a:endParaRPr sz="2400" b="0" i="0" u="none" strike="noStrike" cap="none" dirty="0">
              <a:solidFill>
                <a:srgbClr val="000000"/>
              </a:solidFill>
              <a:latin typeface="Arial"/>
              <a:ea typeface="Arial"/>
              <a:cs typeface="Arial"/>
              <a:sym typeface="Arial"/>
            </a:endParaRPr>
          </a:p>
          <a:p>
            <a:pPr marL="922864" marR="0" lvl="1" indent="-457198" algn="l" rtl="0">
              <a:lnSpc>
                <a:spcPct val="100000"/>
              </a:lnSpc>
              <a:spcBef>
                <a:spcPts val="0"/>
              </a:spcBef>
              <a:spcAft>
                <a:spcPts val="0"/>
              </a:spcAft>
              <a:buClr>
                <a:schemeClr val="dk1"/>
              </a:buClr>
              <a:buSzPts val="2100"/>
              <a:buFont typeface="Courier New"/>
              <a:buChar char="o"/>
            </a:pPr>
            <a:r>
              <a:rPr lang="en-US" sz="2400" b="0" i="0" u="none" strike="noStrike" cap="none" dirty="0">
                <a:solidFill>
                  <a:schemeClr val="dk1"/>
                </a:solidFill>
                <a:latin typeface="Cabin"/>
                <a:ea typeface="Cabin"/>
                <a:cs typeface="Cabin"/>
                <a:sym typeface="Cabin"/>
              </a:rPr>
              <a:t>Veteran’s benefits</a:t>
            </a:r>
            <a:endParaRPr sz="2400" b="0" i="0" u="none" strike="noStrike" cap="none" dirty="0">
              <a:solidFill>
                <a:srgbClr val="000000"/>
              </a:solidFill>
              <a:latin typeface="Arial"/>
              <a:ea typeface="Arial"/>
              <a:cs typeface="Arial"/>
              <a:sym typeface="Arial"/>
            </a:endParaRPr>
          </a:p>
          <a:p>
            <a:pPr marL="922864" marR="0" lvl="1" indent="-457198" algn="l" rtl="0">
              <a:lnSpc>
                <a:spcPct val="100000"/>
              </a:lnSpc>
              <a:spcBef>
                <a:spcPts val="0"/>
              </a:spcBef>
              <a:spcAft>
                <a:spcPts val="0"/>
              </a:spcAft>
              <a:buClr>
                <a:schemeClr val="dk1"/>
              </a:buClr>
              <a:buSzPts val="2100"/>
              <a:buFont typeface="Courier New"/>
              <a:buChar char="o"/>
            </a:pPr>
            <a:r>
              <a:rPr lang="en-US" sz="2400" b="0" i="0" u="none" strike="noStrike" cap="none" dirty="0">
                <a:solidFill>
                  <a:schemeClr val="dk1"/>
                </a:solidFill>
                <a:latin typeface="Cabin"/>
                <a:ea typeface="Cabin"/>
                <a:cs typeface="Cabin"/>
                <a:sym typeface="Cabin"/>
              </a:rPr>
              <a:t>Unemployment</a:t>
            </a:r>
            <a:endParaRPr sz="2400" b="0" i="0" u="none" strike="noStrike" cap="none" dirty="0">
              <a:solidFill>
                <a:srgbClr val="000000"/>
              </a:solidFill>
              <a:latin typeface="Arial"/>
              <a:ea typeface="Arial"/>
              <a:cs typeface="Arial"/>
              <a:sym typeface="Arial"/>
            </a:endParaRPr>
          </a:p>
          <a:p>
            <a:pPr marL="922864" marR="0" lvl="1" indent="-457198" algn="l" rtl="0">
              <a:lnSpc>
                <a:spcPct val="100000"/>
              </a:lnSpc>
              <a:spcBef>
                <a:spcPts val="0"/>
              </a:spcBef>
              <a:spcAft>
                <a:spcPts val="0"/>
              </a:spcAft>
              <a:buClr>
                <a:schemeClr val="dk1"/>
              </a:buClr>
              <a:buSzPts val="2100"/>
              <a:buFont typeface="Courier New"/>
              <a:buChar char="o"/>
            </a:pPr>
            <a:r>
              <a:rPr lang="en-US" sz="2400" b="0" i="0" u="none" strike="noStrike" cap="none" dirty="0">
                <a:solidFill>
                  <a:schemeClr val="dk1"/>
                </a:solidFill>
                <a:latin typeface="Cabin"/>
                <a:ea typeface="Cabin"/>
                <a:cs typeface="Cabin"/>
                <a:sym typeface="Cabin"/>
              </a:rPr>
              <a:t>Worker’s comp </a:t>
            </a:r>
            <a:endParaRPr sz="2400" b="0" i="0" u="none" strike="noStrike" cap="none" dirty="0">
              <a:solidFill>
                <a:srgbClr val="000000"/>
              </a:solidFill>
              <a:latin typeface="Arial"/>
              <a:ea typeface="Arial"/>
              <a:cs typeface="Arial"/>
              <a:sym typeface="Arial"/>
            </a:endParaRPr>
          </a:p>
          <a:p>
            <a:pPr marL="922864" marR="0" lvl="1" indent="-457198" algn="l" rtl="0">
              <a:lnSpc>
                <a:spcPct val="100000"/>
              </a:lnSpc>
              <a:spcBef>
                <a:spcPts val="0"/>
              </a:spcBef>
              <a:spcAft>
                <a:spcPts val="0"/>
              </a:spcAft>
              <a:buClr>
                <a:schemeClr val="dk1"/>
              </a:buClr>
              <a:buSzPts val="2100"/>
              <a:buFont typeface="Courier New"/>
              <a:buChar char="o"/>
            </a:pPr>
            <a:r>
              <a:rPr lang="en-US" sz="2400" b="0" i="0" u="none" strike="noStrike" cap="none" dirty="0">
                <a:solidFill>
                  <a:schemeClr val="dk1"/>
                </a:solidFill>
                <a:latin typeface="Cabin"/>
                <a:ea typeface="Cabin"/>
                <a:cs typeface="Cabin"/>
                <a:sym typeface="Cabin"/>
              </a:rPr>
              <a:t>Medicare</a:t>
            </a:r>
            <a:endParaRPr sz="2400" b="0" i="0" u="none" strike="noStrike" cap="none" dirty="0">
              <a:solidFill>
                <a:srgbClr val="000000"/>
              </a:solidFill>
              <a:latin typeface="Arial"/>
              <a:ea typeface="Arial"/>
              <a:cs typeface="Arial"/>
              <a:sym typeface="Arial"/>
            </a:endParaRPr>
          </a:p>
          <a:p>
            <a:pPr marL="922864" marR="0" lvl="1" indent="-457198" algn="l" rtl="0">
              <a:lnSpc>
                <a:spcPct val="100000"/>
              </a:lnSpc>
              <a:spcBef>
                <a:spcPts val="0"/>
              </a:spcBef>
              <a:spcAft>
                <a:spcPts val="0"/>
              </a:spcAft>
              <a:buClr>
                <a:schemeClr val="dk1"/>
              </a:buClr>
              <a:buSzPts val="2100"/>
              <a:buFont typeface="Courier New"/>
              <a:buChar char="o"/>
            </a:pPr>
            <a:r>
              <a:rPr lang="en-US" sz="2400" b="0" i="0" u="none" strike="noStrike" cap="none" dirty="0">
                <a:solidFill>
                  <a:schemeClr val="dk1"/>
                </a:solidFill>
                <a:latin typeface="Cabin"/>
                <a:ea typeface="Cabin"/>
                <a:cs typeface="Cabin"/>
                <a:sym typeface="Cabin"/>
              </a:rPr>
              <a:t>In-state tuition and gov’t loans that require repayment</a:t>
            </a:r>
            <a:endParaRPr sz="2400" b="0" i="0" u="none" strike="noStrike" cap="none" dirty="0">
              <a:solidFill>
                <a:srgbClr val="000000"/>
              </a:solidFill>
              <a:latin typeface="Arial"/>
              <a:ea typeface="Arial"/>
              <a:cs typeface="Arial"/>
              <a:sym typeface="Arial"/>
            </a:endParaRPr>
          </a:p>
          <a:p>
            <a:pPr marL="922864" marR="0" lvl="1" indent="-457198" algn="l" rtl="0">
              <a:lnSpc>
                <a:spcPct val="100000"/>
              </a:lnSpc>
              <a:spcBef>
                <a:spcPts val="0"/>
              </a:spcBef>
              <a:spcAft>
                <a:spcPts val="0"/>
              </a:spcAft>
              <a:buClr>
                <a:schemeClr val="dk1"/>
              </a:buClr>
              <a:buSzPts val="2100"/>
              <a:buFont typeface="Courier New"/>
              <a:buChar char="o"/>
            </a:pPr>
            <a:r>
              <a:rPr lang="en-US" sz="2400" b="0" i="0" u="none" strike="noStrike" cap="none" dirty="0">
                <a:solidFill>
                  <a:schemeClr val="dk1"/>
                </a:solidFill>
                <a:latin typeface="Cabin"/>
                <a:ea typeface="Cabin"/>
                <a:cs typeface="Cabin"/>
                <a:sym typeface="Cabin"/>
              </a:rPr>
              <a:t>Emergency and disaster assistance</a:t>
            </a:r>
            <a:endParaRPr sz="2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67"/>
              <a:buFont typeface="Arial"/>
              <a:buNone/>
            </a:pPr>
            <a:endParaRPr sz="2400" b="0" i="0" u="none" strike="noStrike" cap="none" dirty="0">
              <a:solidFill>
                <a:schemeClr val="dk1"/>
              </a:solidFill>
              <a:latin typeface="Cabin"/>
              <a:ea typeface="Cabin"/>
              <a:cs typeface="Cabin"/>
              <a:sym typeface="Cabin"/>
            </a:endParaRPr>
          </a:p>
          <a:p>
            <a:pPr marL="338658" marR="0" lvl="0" indent="-338658" algn="l" rtl="0">
              <a:lnSpc>
                <a:spcPct val="100000"/>
              </a:lnSpc>
              <a:spcBef>
                <a:spcPts val="0"/>
              </a:spcBef>
              <a:spcAft>
                <a:spcPts val="0"/>
              </a:spcAft>
              <a:buClr>
                <a:schemeClr val="dk1"/>
              </a:buClr>
              <a:buSzPts val="2100"/>
              <a:buFont typeface="Noto Sans Symbols"/>
              <a:buChar char="●"/>
            </a:pPr>
            <a:r>
              <a:rPr lang="en-US" sz="2400" b="0" i="0" u="none" strike="noStrike" cap="none" dirty="0">
                <a:solidFill>
                  <a:schemeClr val="dk1"/>
                </a:solidFill>
                <a:latin typeface="Calibri"/>
                <a:ea typeface="Calibri"/>
                <a:cs typeface="Calibri"/>
                <a:sym typeface="Calibri"/>
              </a:rPr>
              <a:t>Benefits not enumerated as included</a:t>
            </a:r>
            <a:r>
              <a:rPr lang="en-US" sz="2400" dirty="0">
                <a:solidFill>
                  <a:schemeClr val="dk1"/>
                </a:solidFill>
                <a:latin typeface="Calibri"/>
                <a:ea typeface="Calibri"/>
                <a:cs typeface="Calibri"/>
                <a:sym typeface="Calibri"/>
              </a:rPr>
              <a:t>/</a:t>
            </a:r>
            <a:r>
              <a:rPr lang="en-US" sz="2400" b="0" i="0" u="none" strike="noStrike" cap="none" dirty="0">
                <a:solidFill>
                  <a:schemeClr val="dk1"/>
                </a:solidFill>
                <a:latin typeface="Calibri"/>
                <a:ea typeface="Calibri"/>
                <a:cs typeface="Calibri"/>
                <a:sym typeface="Calibri"/>
              </a:rPr>
              <a:t>excluded could potentially be included if “targeted to low-income people” or that “helps participants meet basic needs”</a:t>
            </a:r>
            <a:endParaRPr sz="2400" b="0" i="0" u="none" strike="noStrike" cap="none" dirty="0">
              <a:solidFill>
                <a:schemeClr val="dk1"/>
              </a:solidFill>
              <a:latin typeface="Cabin"/>
              <a:ea typeface="Cabin"/>
              <a:cs typeface="Cabin"/>
              <a:sym typeface="Cabin"/>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2" name="Google Shape;272;p38"/>
          <p:cNvSpPr txBox="1">
            <a:spLocks noGrp="1"/>
          </p:cNvSpPr>
          <p:nvPr>
            <p:ph type="title"/>
          </p:nvPr>
        </p:nvSpPr>
        <p:spPr>
          <a:xfrm>
            <a:off x="581192" y="702156"/>
            <a:ext cx="11029500" cy="10137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lt1"/>
              </a:buClr>
              <a:buSzPts val="3300"/>
              <a:buFont typeface="Cabin"/>
              <a:buNone/>
            </a:pPr>
            <a:r>
              <a:rPr lang="en-US" sz="4400" b="0" i="0" u="none" strike="noStrike" cap="none" dirty="0">
                <a:solidFill>
                  <a:schemeClr val="lt1"/>
                </a:solidFill>
                <a:latin typeface="Cabin"/>
                <a:ea typeface="Cabin"/>
                <a:cs typeface="Cabin"/>
                <a:sym typeface="Cabin"/>
              </a:rPr>
              <a:t>DRAFT PROPOSED RULE: CONTENT</a:t>
            </a:r>
            <a:endParaRPr sz="2800" b="0" i="0" u="none" strike="noStrike" cap="none" dirty="0">
              <a:solidFill>
                <a:schemeClr val="lt1"/>
              </a:solidFill>
              <a:latin typeface="Cabin"/>
              <a:ea typeface="Cabin"/>
              <a:cs typeface="Cabin"/>
              <a:sym typeface="Cabin"/>
            </a:endParaRPr>
          </a:p>
        </p:txBody>
      </p:sp>
      <p:sp>
        <p:nvSpPr>
          <p:cNvPr id="273" name="Google Shape;273;p38"/>
          <p:cNvSpPr txBox="1">
            <a:spLocks noGrp="1"/>
          </p:cNvSpPr>
          <p:nvPr>
            <p:ph type="body" idx="1"/>
          </p:nvPr>
        </p:nvSpPr>
        <p:spPr>
          <a:xfrm>
            <a:off x="581191" y="1995948"/>
            <a:ext cx="10865377" cy="4427409"/>
          </a:xfrm>
          <a:prstGeom prst="rect">
            <a:avLst/>
          </a:prstGeom>
          <a:noFill/>
          <a:ln>
            <a:noFill/>
          </a:ln>
        </p:spPr>
        <p:txBody>
          <a:bodyPr spcFirstLastPara="1" wrap="square" lIns="91425" tIns="45700" rIns="91425" bIns="45700" anchor="ctr" anchorCtr="0">
            <a:noAutofit/>
          </a:bodyPr>
          <a:lstStyle/>
          <a:p>
            <a:pPr marL="8466" marR="0" lvl="0" indent="0" algn="l" rtl="0">
              <a:lnSpc>
                <a:spcPct val="90000"/>
              </a:lnSpc>
              <a:spcBef>
                <a:spcPts val="1200"/>
              </a:spcBef>
              <a:spcAft>
                <a:spcPts val="0"/>
              </a:spcAft>
              <a:buClr>
                <a:schemeClr val="accent2"/>
              </a:buClr>
              <a:buSzPts val="1900"/>
              <a:buNone/>
            </a:pPr>
            <a:r>
              <a:rPr lang="en-US" sz="2800" b="1" i="0" u="none" strike="noStrike" cap="none" dirty="0">
                <a:solidFill>
                  <a:schemeClr val="tx1">
                    <a:lumMod val="95000"/>
                    <a:lumOff val="5000"/>
                  </a:schemeClr>
                </a:solidFill>
                <a:latin typeface="Cabin"/>
                <a:ea typeface="Cabin"/>
                <a:cs typeface="Cabin"/>
                <a:sym typeface="Cabin"/>
              </a:rPr>
              <a:t>Revised definition of “public charge” </a:t>
            </a:r>
          </a:p>
          <a:p>
            <a:pPr marL="8466" marR="0" lvl="0" indent="0" algn="l" rtl="0">
              <a:lnSpc>
                <a:spcPct val="90000"/>
              </a:lnSpc>
              <a:spcBef>
                <a:spcPts val="1200"/>
              </a:spcBef>
              <a:spcAft>
                <a:spcPts val="0"/>
              </a:spcAft>
              <a:buClr>
                <a:schemeClr val="accent2"/>
              </a:buClr>
              <a:buSzPts val="1900"/>
              <a:buNone/>
            </a:pPr>
            <a:endParaRPr sz="2800" b="0" i="0" u="none" strike="noStrike" cap="none" dirty="0">
              <a:solidFill>
                <a:schemeClr val="tx1">
                  <a:lumMod val="95000"/>
                  <a:lumOff val="5000"/>
                </a:schemeClr>
              </a:solidFill>
              <a:latin typeface="Cabin"/>
              <a:ea typeface="Cabin"/>
              <a:cs typeface="Cabin"/>
              <a:sym typeface="Cabin"/>
            </a:endParaRPr>
          </a:p>
          <a:p>
            <a:pPr marL="789665" marR="0" lvl="1" indent="-457200" algn="l" rtl="0">
              <a:lnSpc>
                <a:spcPct val="100000"/>
              </a:lnSpc>
              <a:spcBef>
                <a:spcPts val="1200"/>
              </a:spcBef>
              <a:spcAft>
                <a:spcPts val="0"/>
              </a:spcAft>
              <a:buClrTx/>
              <a:buSzPts val="1900"/>
              <a:buFont typeface="Courier New"/>
              <a:buChar char="o"/>
            </a:pPr>
            <a:r>
              <a:rPr lang="en-US" sz="2800" b="1" i="0" u="none" strike="noStrike" cap="none" dirty="0">
                <a:solidFill>
                  <a:schemeClr val="tx1">
                    <a:lumMod val="95000"/>
                    <a:lumOff val="5000"/>
                  </a:schemeClr>
                </a:solidFill>
                <a:latin typeface="Cabin"/>
                <a:ea typeface="Cabin"/>
                <a:cs typeface="Cabin"/>
                <a:sym typeface="Cabin"/>
              </a:rPr>
              <a:t>Current</a:t>
            </a:r>
            <a:r>
              <a:rPr lang="en-US" sz="2800" b="0" i="0" u="none" strike="noStrike" cap="none" dirty="0">
                <a:solidFill>
                  <a:schemeClr val="tx1">
                    <a:lumMod val="95000"/>
                    <a:lumOff val="5000"/>
                  </a:schemeClr>
                </a:solidFill>
                <a:latin typeface="Cabin"/>
                <a:ea typeface="Cabin"/>
                <a:cs typeface="Cabin"/>
                <a:sym typeface="Cabin"/>
              </a:rPr>
              <a:t>:  </a:t>
            </a:r>
            <a:r>
              <a:rPr lang="en-US" sz="2800" b="0" i="1" u="none" strike="noStrike" cap="none" dirty="0">
                <a:solidFill>
                  <a:schemeClr val="tx1">
                    <a:lumMod val="95000"/>
                    <a:lumOff val="5000"/>
                  </a:schemeClr>
                </a:solidFill>
                <a:latin typeface="Cabin"/>
                <a:ea typeface="Cabin"/>
                <a:cs typeface="Cabin"/>
                <a:sym typeface="Cabin"/>
              </a:rPr>
              <a:t>“An alien who is likely to become </a:t>
            </a:r>
            <a:r>
              <a:rPr lang="en-US" sz="2800" b="0" i="1" u="sng" strike="noStrike" cap="none" dirty="0">
                <a:solidFill>
                  <a:schemeClr val="tx1">
                    <a:lumMod val="95000"/>
                    <a:lumOff val="5000"/>
                  </a:schemeClr>
                </a:solidFill>
                <a:latin typeface="Cabin"/>
                <a:ea typeface="Cabin"/>
                <a:cs typeface="Cabin"/>
                <a:sym typeface="Cabin"/>
              </a:rPr>
              <a:t>primarily dependent </a:t>
            </a:r>
            <a:r>
              <a:rPr lang="en-US" sz="2800" b="0" i="1" u="none" strike="noStrike" cap="none" dirty="0">
                <a:solidFill>
                  <a:schemeClr val="tx1">
                    <a:lumMod val="95000"/>
                    <a:lumOff val="5000"/>
                  </a:schemeClr>
                </a:solidFill>
                <a:latin typeface="Cabin"/>
                <a:ea typeface="Cabin"/>
                <a:cs typeface="Cabin"/>
                <a:sym typeface="Cabin"/>
              </a:rPr>
              <a:t>on the Government for subsistence.”</a:t>
            </a:r>
          </a:p>
          <a:p>
            <a:pPr marL="789665" marR="0" lvl="1" indent="-457200" algn="l" rtl="0">
              <a:lnSpc>
                <a:spcPct val="100000"/>
              </a:lnSpc>
              <a:spcBef>
                <a:spcPts val="1200"/>
              </a:spcBef>
              <a:spcAft>
                <a:spcPts val="0"/>
              </a:spcAft>
              <a:buClrTx/>
              <a:buSzPts val="1900"/>
              <a:buFont typeface="Courier New"/>
              <a:buChar char="o"/>
            </a:pPr>
            <a:r>
              <a:rPr lang="en-US" sz="2800" b="1" i="0" u="none" strike="noStrike" cap="none" dirty="0">
                <a:solidFill>
                  <a:schemeClr val="tx1">
                    <a:lumMod val="95000"/>
                    <a:lumOff val="5000"/>
                  </a:schemeClr>
                </a:solidFill>
                <a:latin typeface="Cabin"/>
                <a:ea typeface="Cabin"/>
                <a:cs typeface="Cabin"/>
                <a:sym typeface="Cabin"/>
              </a:rPr>
              <a:t>Draft proposed</a:t>
            </a:r>
            <a:r>
              <a:rPr lang="en-US" sz="2800" b="0" i="0" u="none" strike="noStrike" cap="none" dirty="0">
                <a:solidFill>
                  <a:schemeClr val="tx1">
                    <a:lumMod val="95000"/>
                    <a:lumOff val="5000"/>
                  </a:schemeClr>
                </a:solidFill>
                <a:latin typeface="Cabin"/>
                <a:ea typeface="Cabin"/>
                <a:cs typeface="Cabin"/>
                <a:sym typeface="Cabin"/>
              </a:rPr>
              <a:t>: “An alien </a:t>
            </a:r>
            <a:r>
              <a:rPr lang="en-US" sz="2800" b="0" i="1" u="none" strike="noStrike" cap="none" dirty="0">
                <a:solidFill>
                  <a:schemeClr val="tx1">
                    <a:lumMod val="95000"/>
                    <a:lumOff val="5000"/>
                  </a:schemeClr>
                </a:solidFill>
                <a:latin typeface="Cabin"/>
                <a:ea typeface="Cabin"/>
                <a:cs typeface="Cabin"/>
                <a:sym typeface="Cabin"/>
              </a:rPr>
              <a:t>who </a:t>
            </a:r>
            <a:r>
              <a:rPr lang="en-US" sz="2800" b="0" i="1" u="sng" strike="noStrike" cap="none" dirty="0">
                <a:solidFill>
                  <a:schemeClr val="tx1">
                    <a:lumMod val="95000"/>
                    <a:lumOff val="5000"/>
                  </a:schemeClr>
                </a:solidFill>
                <a:latin typeface="Cabin"/>
                <a:ea typeface="Cabin"/>
                <a:cs typeface="Cabin"/>
                <a:sym typeface="Cabin"/>
              </a:rPr>
              <a:t>is likely at any time to use or receive </a:t>
            </a:r>
            <a:r>
              <a:rPr lang="en-US" sz="2800" b="0" i="1" u="none" strike="noStrike" cap="none" dirty="0">
                <a:solidFill>
                  <a:schemeClr val="tx1">
                    <a:lumMod val="95000"/>
                    <a:lumOff val="5000"/>
                  </a:schemeClr>
                </a:solidFill>
                <a:latin typeface="Cabin"/>
                <a:ea typeface="Cabin"/>
                <a:cs typeface="Cabin"/>
                <a:sym typeface="Cabin"/>
              </a:rPr>
              <a:t>one or more public benefits</a:t>
            </a:r>
            <a:r>
              <a:rPr lang="en-US" sz="2800" b="0" i="0" u="none" strike="noStrike" cap="none" dirty="0">
                <a:solidFill>
                  <a:schemeClr val="tx1">
                    <a:lumMod val="95000"/>
                    <a:lumOff val="5000"/>
                  </a:schemeClr>
                </a:solidFill>
                <a:latin typeface="Cabin"/>
                <a:ea typeface="Cabin"/>
                <a:cs typeface="Cabin"/>
                <a:sym typeface="Cabin"/>
              </a:rPr>
              <a:t>.”</a:t>
            </a:r>
            <a:endParaRPr sz="2800" b="0" i="0" u="none" strike="noStrike" cap="none" dirty="0">
              <a:solidFill>
                <a:schemeClr val="tx1">
                  <a:lumMod val="95000"/>
                  <a:lumOff val="5000"/>
                </a:schemeClr>
              </a:solidFill>
              <a:latin typeface="Cabin"/>
              <a:ea typeface="Cabin"/>
              <a:cs typeface="Cabin"/>
              <a:sym typeface="Cabin"/>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79" name="Google Shape;279;p39"/>
          <p:cNvSpPr txBox="1">
            <a:spLocks noGrp="1"/>
          </p:cNvSpPr>
          <p:nvPr>
            <p:ph type="title"/>
          </p:nvPr>
        </p:nvSpPr>
        <p:spPr>
          <a:xfrm>
            <a:off x="581192" y="702156"/>
            <a:ext cx="11029616" cy="10138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lt1"/>
              </a:buClr>
              <a:buSzPts val="4400"/>
              <a:buFont typeface="Cabin"/>
              <a:buNone/>
            </a:pPr>
            <a:r>
              <a:rPr lang="en-US" sz="4400" b="0" i="0" u="none" strike="noStrike" cap="none" dirty="0">
                <a:solidFill>
                  <a:schemeClr val="lt1"/>
                </a:solidFill>
                <a:latin typeface="Cabin"/>
                <a:ea typeface="Cabin"/>
                <a:cs typeface="Cabin"/>
                <a:sym typeface="Cabin"/>
              </a:rPr>
              <a:t>DRAFT PROPOSED RULE: CONTENT</a:t>
            </a:r>
            <a:endParaRPr dirty="0"/>
          </a:p>
        </p:txBody>
      </p:sp>
      <p:sp>
        <p:nvSpPr>
          <p:cNvPr id="280" name="Google Shape;280;p39"/>
          <p:cNvSpPr txBox="1">
            <a:spLocks noGrp="1"/>
          </p:cNvSpPr>
          <p:nvPr>
            <p:ph type="body" idx="1"/>
          </p:nvPr>
        </p:nvSpPr>
        <p:spPr>
          <a:xfrm>
            <a:off x="581193" y="1991638"/>
            <a:ext cx="11029615" cy="4591059"/>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accent2"/>
              </a:buClr>
              <a:buSzPts val="2576"/>
              <a:buNone/>
            </a:pPr>
            <a:r>
              <a:rPr lang="en-US" sz="2800" b="1" dirty="0">
                <a:solidFill>
                  <a:schemeClr val="tx1">
                    <a:lumMod val="95000"/>
                    <a:lumOff val="5000"/>
                  </a:schemeClr>
                </a:solidFill>
                <a:sym typeface="Cabin"/>
              </a:rPr>
              <a:t>Rule not retroactive</a:t>
            </a:r>
            <a:endParaRPr dirty="0">
              <a:solidFill>
                <a:schemeClr val="tx1">
                  <a:lumMod val="95000"/>
                  <a:lumOff val="5000"/>
                </a:schemeClr>
              </a:solidFill>
            </a:endParaRPr>
          </a:p>
          <a:p>
            <a:pPr marL="781200" marR="0" lvl="1" indent="-457200" algn="l" rtl="0">
              <a:lnSpc>
                <a:spcPct val="90000"/>
              </a:lnSpc>
              <a:spcBef>
                <a:spcPts val="1120"/>
              </a:spcBef>
              <a:spcAft>
                <a:spcPts val="0"/>
              </a:spcAft>
              <a:buClrTx/>
              <a:buSzPts val="2392"/>
              <a:buFont typeface="Arial" panose="020B0604020202020204" pitchFamily="34" charset="0"/>
              <a:buChar char="•"/>
            </a:pPr>
            <a:r>
              <a:rPr lang="en-US" sz="2400" b="0" i="0" u="none" strike="noStrike" cap="none" dirty="0">
                <a:solidFill>
                  <a:schemeClr val="tx1">
                    <a:lumMod val="95000"/>
                    <a:lumOff val="5000"/>
                  </a:schemeClr>
                </a:solidFill>
                <a:latin typeface="Cabin"/>
                <a:ea typeface="Cabin"/>
                <a:cs typeface="Cabin"/>
                <a:sym typeface="Cabin"/>
              </a:rPr>
              <a:t>Noncash benefits used </a:t>
            </a:r>
            <a:r>
              <a:rPr lang="en-US" sz="2400" b="0" i="1" u="none" strike="noStrike" cap="none" dirty="0">
                <a:solidFill>
                  <a:schemeClr val="tx1">
                    <a:lumMod val="95000"/>
                    <a:lumOff val="5000"/>
                  </a:schemeClr>
                </a:solidFill>
                <a:latin typeface="Cabin"/>
                <a:ea typeface="Cabin"/>
                <a:cs typeface="Cabin"/>
                <a:sym typeface="Cabin"/>
              </a:rPr>
              <a:t>before</a:t>
            </a:r>
            <a:r>
              <a:rPr lang="en-US" sz="2400" b="0" i="0" u="none" strike="noStrike" cap="none" dirty="0">
                <a:solidFill>
                  <a:schemeClr val="tx1">
                    <a:lumMod val="95000"/>
                    <a:lumOff val="5000"/>
                  </a:schemeClr>
                </a:solidFill>
                <a:sym typeface="Cabin"/>
              </a:rPr>
              <a:t> public charge rule is finalized are not likely to be used as a factor in a public charge determination for an individual or family member.</a:t>
            </a:r>
            <a:endParaRPr sz="2400" dirty="0">
              <a:solidFill>
                <a:schemeClr val="tx1">
                  <a:lumMod val="95000"/>
                  <a:lumOff val="5000"/>
                </a:schemeClr>
              </a:solidFill>
            </a:endParaRPr>
          </a:p>
          <a:p>
            <a:pPr marL="0" indent="0">
              <a:lnSpc>
                <a:spcPct val="90000"/>
              </a:lnSpc>
              <a:spcBef>
                <a:spcPts val="1160"/>
              </a:spcBef>
              <a:buClrTx/>
              <a:buSzPts val="2576"/>
              <a:buNone/>
            </a:pPr>
            <a:r>
              <a:rPr lang="en-US" sz="2800" b="1" dirty="0">
                <a:solidFill>
                  <a:schemeClr val="tx1">
                    <a:lumMod val="95000"/>
                    <a:lumOff val="5000"/>
                  </a:schemeClr>
                </a:solidFill>
                <a:latin typeface="Cabin"/>
                <a:ea typeface="Cabin"/>
                <a:cs typeface="Cabin"/>
                <a:sym typeface="Cabin"/>
              </a:rPr>
              <a:t>Certain </a:t>
            </a:r>
            <a:r>
              <a:rPr lang="en-US" sz="2800" b="1" dirty="0">
                <a:solidFill>
                  <a:schemeClr val="tx1">
                    <a:lumMod val="95000"/>
                    <a:lumOff val="5000"/>
                  </a:schemeClr>
                </a:solidFill>
                <a:sym typeface="Cabin"/>
              </a:rPr>
              <a:t>heavily weighted factors</a:t>
            </a:r>
            <a:endParaRPr dirty="0">
              <a:solidFill>
                <a:schemeClr val="tx1">
                  <a:lumMod val="95000"/>
                  <a:lumOff val="5000"/>
                </a:schemeClr>
              </a:solidFill>
            </a:endParaRPr>
          </a:p>
          <a:p>
            <a:pPr marL="666900" marR="0" lvl="1" indent="-342900" algn="l" rtl="0">
              <a:lnSpc>
                <a:spcPct val="90000"/>
              </a:lnSpc>
              <a:spcBef>
                <a:spcPts val="1080"/>
              </a:spcBef>
              <a:spcAft>
                <a:spcPts val="0"/>
              </a:spcAft>
              <a:buClrTx/>
              <a:buSzPts val="2208"/>
              <a:buFont typeface="Arial" panose="020B0604020202020204" pitchFamily="34" charset="0"/>
              <a:buChar char="•"/>
            </a:pPr>
            <a:r>
              <a:rPr lang="en-US" sz="2400" b="1" i="0" u="none" strike="noStrike" cap="none" dirty="0">
                <a:solidFill>
                  <a:schemeClr val="tx1">
                    <a:lumMod val="95000"/>
                    <a:lumOff val="5000"/>
                  </a:schemeClr>
                </a:solidFill>
                <a:latin typeface="Cabin"/>
                <a:ea typeface="Cabin"/>
                <a:cs typeface="Cabin"/>
                <a:sym typeface="Cabin"/>
              </a:rPr>
              <a:t>Positive</a:t>
            </a:r>
            <a:r>
              <a:rPr lang="en-US" sz="2400" b="0" i="0" u="none" strike="noStrike" cap="none" dirty="0">
                <a:solidFill>
                  <a:schemeClr val="tx1">
                    <a:lumMod val="95000"/>
                    <a:lumOff val="5000"/>
                  </a:schemeClr>
                </a:solidFill>
                <a:sym typeface="Cabin"/>
              </a:rPr>
              <a:t> – Includes being of employable age and/or working with income and assets of at least 250% FPL</a:t>
            </a:r>
            <a:endParaRPr dirty="0">
              <a:solidFill>
                <a:schemeClr val="tx1">
                  <a:lumMod val="95000"/>
                  <a:lumOff val="5000"/>
                </a:schemeClr>
              </a:solidFill>
            </a:endParaRPr>
          </a:p>
          <a:p>
            <a:pPr marL="666900" marR="0" lvl="1" indent="-342900" algn="l" rtl="0">
              <a:lnSpc>
                <a:spcPct val="90000"/>
              </a:lnSpc>
              <a:spcBef>
                <a:spcPts val="1080"/>
              </a:spcBef>
              <a:spcAft>
                <a:spcPts val="0"/>
              </a:spcAft>
              <a:buClrTx/>
              <a:buSzPts val="2208"/>
              <a:buFont typeface="Arial" panose="020B0604020202020204" pitchFamily="34" charset="0"/>
              <a:buChar char="•"/>
            </a:pPr>
            <a:r>
              <a:rPr lang="en-US" sz="2400" b="1" i="0" u="none" strike="noStrike" cap="none" dirty="0">
                <a:solidFill>
                  <a:schemeClr val="tx1">
                    <a:lumMod val="95000"/>
                    <a:lumOff val="5000"/>
                  </a:schemeClr>
                </a:solidFill>
                <a:latin typeface="Cabin"/>
                <a:ea typeface="Cabin"/>
                <a:cs typeface="Cabin"/>
                <a:sym typeface="Cabin"/>
              </a:rPr>
              <a:t>Negative</a:t>
            </a:r>
            <a:r>
              <a:rPr lang="en-US" sz="2400" b="0" i="0" u="none" strike="noStrike" cap="none" dirty="0">
                <a:solidFill>
                  <a:schemeClr val="tx1">
                    <a:lumMod val="95000"/>
                    <a:lumOff val="5000"/>
                  </a:schemeClr>
                </a:solidFill>
                <a:latin typeface="Cabin"/>
                <a:ea typeface="Cabin"/>
                <a:cs typeface="Cabin"/>
                <a:sym typeface="Cabin"/>
              </a:rPr>
              <a:t> – Includes receiving public benefits for a total of more than 6 months during the 2 years before seeking admission or LPR </a:t>
            </a:r>
            <a:r>
              <a:rPr lang="en-US" sz="2400" b="0" i="0" u="none" strike="noStrike" cap="none" dirty="0">
                <a:solidFill>
                  <a:schemeClr val="tx1">
                    <a:lumMod val="95000"/>
                    <a:lumOff val="5000"/>
                  </a:schemeClr>
                </a:solidFill>
                <a:sym typeface="Cabin"/>
              </a:rPr>
              <a:t>status</a:t>
            </a:r>
            <a:endParaRPr dirty="0">
              <a:solidFill>
                <a:schemeClr val="tx1">
                  <a:lumMod val="95000"/>
                  <a:lumOff val="5000"/>
                </a:schemeClr>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286" name="Google Shape;286;p40"/>
          <p:cNvSpPr txBox="1">
            <a:spLocks noGrp="1"/>
          </p:cNvSpPr>
          <p:nvPr>
            <p:ph type="title"/>
          </p:nvPr>
        </p:nvSpPr>
        <p:spPr>
          <a:xfrm>
            <a:off x="581192" y="702156"/>
            <a:ext cx="11029616" cy="10138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lt1"/>
              </a:buClr>
              <a:buSzPts val="4800"/>
              <a:buFont typeface="Cabin"/>
              <a:buNone/>
            </a:pPr>
            <a:r>
              <a:rPr lang="en-US" sz="4800" b="0" i="0" u="none" strike="noStrike" cap="none" dirty="0">
                <a:solidFill>
                  <a:schemeClr val="lt1"/>
                </a:solidFill>
                <a:latin typeface="Cabin"/>
                <a:ea typeface="Cabin"/>
                <a:cs typeface="Cabin"/>
                <a:sym typeface="Cabin"/>
              </a:rPr>
              <a:t>EXAMPLE: ANGIE</a:t>
            </a:r>
            <a:endParaRPr dirty="0"/>
          </a:p>
        </p:txBody>
      </p:sp>
      <p:sp>
        <p:nvSpPr>
          <p:cNvPr id="287" name="Google Shape;287;p40"/>
          <p:cNvSpPr txBox="1"/>
          <p:nvPr/>
        </p:nvSpPr>
        <p:spPr>
          <a:xfrm>
            <a:off x="581192" y="1972659"/>
            <a:ext cx="10860840" cy="196977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200" dirty="0">
                <a:solidFill>
                  <a:schemeClr val="dk1"/>
                </a:solidFill>
                <a:latin typeface="Cabin"/>
                <a:ea typeface="Cabin"/>
                <a:cs typeface="Cabin"/>
                <a:sym typeface="Cabin"/>
              </a:rPr>
              <a:t>Angie is a 32-year-old single mother with 3 children.  She wants to become a lawful permanent resident (green card holder)</a:t>
            </a:r>
            <a:endParaRPr dirty="0"/>
          </a:p>
          <a:p>
            <a:pPr marL="800100" marR="0" lvl="1" indent="-190500" algn="l" rtl="0">
              <a:spcBef>
                <a:spcPts val="0"/>
              </a:spcBef>
              <a:spcAft>
                <a:spcPts val="0"/>
              </a:spcAft>
              <a:buClr>
                <a:schemeClr val="dk1"/>
              </a:buClr>
              <a:buSzPts val="2400"/>
              <a:buFont typeface="Arial"/>
              <a:buNone/>
            </a:pPr>
            <a:endParaRPr sz="2400" b="0" i="0" u="none" strike="noStrike" cap="none" dirty="0">
              <a:solidFill>
                <a:schemeClr val="dk1"/>
              </a:solidFill>
              <a:latin typeface="Cabin"/>
              <a:ea typeface="Cabin"/>
              <a:cs typeface="Cabin"/>
              <a:sym typeface="Cabin"/>
            </a:endParaRPr>
          </a:p>
          <a:p>
            <a:pPr marL="457200" marR="0" lvl="1" indent="0" algn="l" rtl="0">
              <a:spcBef>
                <a:spcPts val="0"/>
              </a:spcBef>
              <a:spcAft>
                <a:spcPts val="0"/>
              </a:spcAft>
              <a:buNone/>
            </a:pPr>
            <a:endParaRPr sz="1600" b="0" i="0" u="none" strike="noStrike" cap="none" dirty="0">
              <a:solidFill>
                <a:schemeClr val="dk1"/>
              </a:solidFill>
              <a:latin typeface="Cabin"/>
              <a:ea typeface="Cabin"/>
              <a:cs typeface="Cabin"/>
              <a:sym typeface="Cabin"/>
            </a:endParaRPr>
          </a:p>
          <a:p>
            <a:pPr marL="0" marR="0" lvl="0" indent="0" algn="l" rtl="0">
              <a:spcBef>
                <a:spcPts val="0"/>
              </a:spcBef>
              <a:spcAft>
                <a:spcPts val="0"/>
              </a:spcAft>
              <a:buNone/>
            </a:pPr>
            <a:endParaRPr sz="1800" dirty="0">
              <a:solidFill>
                <a:schemeClr val="dk1"/>
              </a:solidFill>
              <a:latin typeface="Cabin"/>
              <a:ea typeface="Cabin"/>
              <a:cs typeface="Cabin"/>
              <a:sym typeface="Cabin"/>
            </a:endParaRPr>
          </a:p>
        </p:txBody>
      </p:sp>
      <p:sp>
        <p:nvSpPr>
          <p:cNvPr id="288" name="Google Shape;288;p40"/>
          <p:cNvSpPr txBox="1"/>
          <p:nvPr/>
        </p:nvSpPr>
        <p:spPr>
          <a:xfrm>
            <a:off x="190204" y="3201189"/>
            <a:ext cx="7717803" cy="3307766"/>
          </a:xfrm>
          <a:prstGeom prst="rect">
            <a:avLst/>
          </a:prstGeom>
          <a:noFill/>
          <a:ln>
            <a:noFill/>
          </a:ln>
        </p:spPr>
        <p:txBody>
          <a:bodyPr spcFirstLastPara="1" wrap="square" lIns="91425" tIns="45700" rIns="91425" bIns="45700" anchor="t" anchorCtr="0">
            <a:noAutofit/>
          </a:bodyPr>
          <a:lstStyle/>
          <a:p>
            <a:pPr marL="914400" marR="0" lvl="1" indent="-457200" algn="l" rtl="0">
              <a:spcBef>
                <a:spcPts val="0"/>
              </a:spcBef>
              <a:spcAft>
                <a:spcPts val="0"/>
              </a:spcAft>
              <a:buClr>
                <a:schemeClr val="dk1"/>
              </a:buClr>
              <a:buSzPts val="2800"/>
              <a:buFont typeface="Arial"/>
              <a:buChar char="•"/>
            </a:pPr>
            <a:r>
              <a:rPr lang="en-US" sz="2800" b="0" i="0" u="none" strike="noStrike" cap="none" dirty="0">
                <a:solidFill>
                  <a:schemeClr val="dk1"/>
                </a:solidFill>
                <a:latin typeface="Cabin"/>
                <a:ea typeface="Cabin"/>
                <a:cs typeface="Cabin"/>
                <a:sym typeface="Cabin"/>
              </a:rPr>
              <a:t>Sister sponsored her to come to the U.S.</a:t>
            </a:r>
            <a:endParaRPr dirty="0"/>
          </a:p>
          <a:p>
            <a:pPr marL="914400" marR="0" lvl="1" indent="-457200" algn="l" rtl="0">
              <a:spcBef>
                <a:spcPts val="0"/>
              </a:spcBef>
              <a:spcAft>
                <a:spcPts val="0"/>
              </a:spcAft>
              <a:buClr>
                <a:schemeClr val="dk1"/>
              </a:buClr>
              <a:buSzPts val="2800"/>
              <a:buFont typeface="Arial"/>
              <a:buChar char="•"/>
            </a:pPr>
            <a:r>
              <a:rPr lang="en-US" sz="2800" b="0" i="0" u="none" strike="noStrike" cap="none" dirty="0">
                <a:solidFill>
                  <a:schemeClr val="dk1"/>
                </a:solidFill>
                <a:latin typeface="Cabin"/>
                <a:ea typeface="Cabin"/>
                <a:cs typeface="Cabin"/>
                <a:sym typeface="Cabin"/>
              </a:rPr>
              <a:t>Recently completed her nursing degree and is working for a hospital</a:t>
            </a:r>
            <a:endParaRPr lang="en-US" sz="2800" dirty="0">
              <a:solidFill>
                <a:schemeClr val="dk1"/>
              </a:solidFill>
              <a:latin typeface="Cabin"/>
              <a:ea typeface="Cabin"/>
              <a:cs typeface="Cabin"/>
              <a:sym typeface="Cabin"/>
            </a:endParaRPr>
          </a:p>
          <a:p>
            <a:pPr marL="914400" marR="0" lvl="1" indent="-457200" algn="l" rtl="0">
              <a:spcBef>
                <a:spcPts val="0"/>
              </a:spcBef>
              <a:spcAft>
                <a:spcPts val="0"/>
              </a:spcAft>
              <a:buClr>
                <a:schemeClr val="dk1"/>
              </a:buClr>
              <a:buSzPts val="2800"/>
              <a:buFont typeface="Arial"/>
              <a:buChar char="•"/>
            </a:pPr>
            <a:r>
              <a:rPr lang="en-US" sz="2800" dirty="0">
                <a:solidFill>
                  <a:schemeClr val="dk1"/>
                </a:solidFill>
                <a:latin typeface="Cabin"/>
                <a:ea typeface="Cabin"/>
                <a:cs typeface="Cabin"/>
                <a:sym typeface="Cabin"/>
              </a:rPr>
              <a:t>Has ACA coverage with tax credits</a:t>
            </a:r>
            <a:endParaRPr sz="2800" dirty="0">
              <a:solidFill>
                <a:schemeClr val="dk1"/>
              </a:solidFill>
              <a:latin typeface="Cabin"/>
              <a:ea typeface="Cabin"/>
              <a:cs typeface="Cabin"/>
              <a:sym typeface="Cabin"/>
            </a:endParaRPr>
          </a:p>
          <a:p>
            <a:pPr marL="914400" marR="0" lvl="1" indent="-457200" algn="l" rtl="0">
              <a:spcBef>
                <a:spcPts val="0"/>
              </a:spcBef>
              <a:spcAft>
                <a:spcPts val="0"/>
              </a:spcAft>
              <a:buClr>
                <a:schemeClr val="dk1"/>
              </a:buClr>
              <a:buSzPts val="2800"/>
              <a:buFont typeface="Arial"/>
              <a:buChar char="•"/>
            </a:pPr>
            <a:r>
              <a:rPr lang="en-US" sz="2800" b="0" i="0" u="none" strike="noStrike" cap="none" dirty="0">
                <a:solidFill>
                  <a:schemeClr val="dk1"/>
                </a:solidFill>
                <a:latin typeface="Cabin"/>
                <a:ea typeface="Cabin"/>
                <a:cs typeface="Cabin"/>
                <a:sym typeface="Cabin"/>
              </a:rPr>
              <a:t>U.S. Citizen Kids are covered under </a:t>
            </a:r>
            <a:r>
              <a:rPr lang="en-US" sz="2800" b="0" i="0" u="none" strike="noStrike" cap="none" dirty="0" err="1">
                <a:solidFill>
                  <a:schemeClr val="dk1"/>
                </a:solidFill>
                <a:latin typeface="Cabin"/>
                <a:ea typeface="Cabin"/>
                <a:cs typeface="Cabin"/>
                <a:sym typeface="Cabin"/>
              </a:rPr>
              <a:t>Medi</a:t>
            </a:r>
            <a:r>
              <a:rPr lang="en-US" sz="2800" b="0" i="0" u="none" strike="noStrike" cap="none" dirty="0">
                <a:solidFill>
                  <a:schemeClr val="dk1"/>
                </a:solidFill>
                <a:latin typeface="Cabin"/>
                <a:ea typeface="Cabin"/>
                <a:cs typeface="Cabin"/>
                <a:sym typeface="Cabin"/>
              </a:rPr>
              <a:t>-Cal and get </a:t>
            </a:r>
            <a:r>
              <a:rPr lang="en-US" sz="2800" dirty="0">
                <a:solidFill>
                  <a:schemeClr val="dk1"/>
                </a:solidFill>
                <a:latin typeface="Cabin"/>
                <a:ea typeface="Cabin"/>
                <a:cs typeface="Cabin"/>
                <a:sym typeface="Cabin"/>
              </a:rPr>
              <a:t>SNAP (food stamps)</a:t>
            </a:r>
            <a:endParaRPr dirty="0"/>
          </a:p>
          <a:p>
            <a:pPr marL="914400" marR="0" lvl="1" indent="-457200" algn="l" rtl="0">
              <a:spcBef>
                <a:spcPts val="0"/>
              </a:spcBef>
              <a:spcAft>
                <a:spcPts val="0"/>
              </a:spcAft>
              <a:buClr>
                <a:schemeClr val="dk1"/>
              </a:buClr>
              <a:buSzPts val="2800"/>
              <a:buFont typeface="Arial"/>
              <a:buChar char="•"/>
            </a:pPr>
            <a:r>
              <a:rPr lang="en-US" sz="2800" b="0" i="0" u="none" strike="noStrike" cap="none" dirty="0">
                <a:solidFill>
                  <a:schemeClr val="dk1"/>
                </a:solidFill>
                <a:latin typeface="Cabin"/>
                <a:ea typeface="Cabin"/>
                <a:cs typeface="Cabin"/>
                <a:sym typeface="Cabin"/>
              </a:rPr>
              <a:t>The father of her children is not working</a:t>
            </a:r>
            <a:endParaRPr dirty="0"/>
          </a:p>
          <a:p>
            <a:pPr marL="0" marR="0" lvl="0" indent="0" algn="l" rtl="0">
              <a:spcBef>
                <a:spcPts val="0"/>
              </a:spcBef>
              <a:spcAft>
                <a:spcPts val="0"/>
              </a:spcAft>
              <a:buNone/>
            </a:pPr>
            <a:endParaRPr sz="1800" dirty="0">
              <a:solidFill>
                <a:schemeClr val="dk1"/>
              </a:solidFill>
              <a:latin typeface="Cabin"/>
              <a:ea typeface="Cabin"/>
              <a:cs typeface="Cabin"/>
              <a:sym typeface="Cabin"/>
            </a:endParaRPr>
          </a:p>
        </p:txBody>
      </p:sp>
      <p:pic>
        <p:nvPicPr>
          <p:cNvPr id="289" name="Google Shape;289;p40" descr="Image result for single mom clip art"/>
          <p:cNvPicPr preferRelativeResize="0"/>
          <p:nvPr/>
        </p:nvPicPr>
        <p:blipFill rotWithShape="1">
          <a:blip r:embed="rId3">
            <a:alphaModFix/>
          </a:blip>
          <a:srcRect/>
          <a:stretch/>
        </p:blipFill>
        <p:spPr>
          <a:xfrm>
            <a:off x="8076783" y="3201189"/>
            <a:ext cx="3534025" cy="3064777"/>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sp>
        <p:nvSpPr>
          <p:cNvPr id="295" name="Google Shape;295;p41"/>
          <p:cNvSpPr txBox="1">
            <a:spLocks noGrp="1"/>
          </p:cNvSpPr>
          <p:nvPr>
            <p:ph type="title"/>
          </p:nvPr>
        </p:nvSpPr>
        <p:spPr>
          <a:xfrm>
            <a:off x="581192" y="702156"/>
            <a:ext cx="11029616" cy="10138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lt1"/>
              </a:buClr>
              <a:buSzPts val="4800"/>
              <a:buFont typeface="Cabin"/>
              <a:buNone/>
            </a:pPr>
            <a:r>
              <a:rPr lang="en-US" sz="4800" b="0" i="0" u="none" strike="noStrike" cap="none" dirty="0">
                <a:solidFill>
                  <a:schemeClr val="lt1"/>
                </a:solidFill>
                <a:latin typeface="Cabin"/>
                <a:ea typeface="Cabin"/>
                <a:cs typeface="Cabin"/>
                <a:sym typeface="Cabin"/>
              </a:rPr>
              <a:t>EXAMPLE: ANGIE</a:t>
            </a:r>
            <a:endParaRPr dirty="0"/>
          </a:p>
        </p:txBody>
      </p:sp>
      <p:pic>
        <p:nvPicPr>
          <p:cNvPr id="296" name="Google Shape;296;p41" descr="Related image"/>
          <p:cNvPicPr preferRelativeResize="0"/>
          <p:nvPr/>
        </p:nvPicPr>
        <p:blipFill rotWithShape="1">
          <a:blip r:embed="rId3">
            <a:alphaModFix/>
            <a:extLst>
              <a:ext uri="{BEBA8EAE-BF5A-486C-A8C5-ECC9F3942E4B}">
                <a14:imgProps xmlns:a14="http://schemas.microsoft.com/office/drawing/2010/main">
                  <a14:imgLayer r:embed="rId4">
                    <a14:imgEffect>
                      <a14:saturation sat="400000"/>
                    </a14:imgEffect>
                  </a14:imgLayer>
                </a14:imgProps>
              </a:ext>
            </a:extLst>
          </a:blip>
          <a:srcRect/>
          <a:stretch/>
        </p:blipFill>
        <p:spPr>
          <a:xfrm>
            <a:off x="4163551" y="2056865"/>
            <a:ext cx="3864898" cy="3907992"/>
          </a:xfrm>
          <a:prstGeom prst="rect">
            <a:avLst/>
          </a:prstGeom>
          <a:noFill/>
          <a:ln>
            <a:noFill/>
          </a:ln>
        </p:spPr>
      </p:pic>
      <p:sp>
        <p:nvSpPr>
          <p:cNvPr id="297" name="Google Shape;297;p41"/>
          <p:cNvSpPr/>
          <p:nvPr/>
        </p:nvSpPr>
        <p:spPr>
          <a:xfrm>
            <a:off x="581192" y="2305616"/>
            <a:ext cx="3410705" cy="3693319"/>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800" b="1" dirty="0">
                <a:solidFill>
                  <a:schemeClr val="dk1"/>
                </a:solidFill>
                <a:latin typeface="Cabin"/>
                <a:ea typeface="Cabin"/>
                <a:cs typeface="Cabin"/>
                <a:sym typeface="Cabin"/>
              </a:rPr>
              <a:t>Negative factors</a:t>
            </a:r>
            <a:endParaRPr dirty="0"/>
          </a:p>
          <a:p>
            <a:pPr marL="0" marR="0" lvl="0" indent="0" algn="l" rtl="0">
              <a:spcBef>
                <a:spcPts val="0"/>
              </a:spcBef>
              <a:spcAft>
                <a:spcPts val="0"/>
              </a:spcAft>
              <a:buNone/>
            </a:pPr>
            <a:endParaRPr sz="2800" b="1" dirty="0">
              <a:solidFill>
                <a:schemeClr val="dk1"/>
              </a:solidFill>
              <a:latin typeface="Cabin"/>
              <a:ea typeface="Cabin"/>
              <a:cs typeface="Cabin"/>
              <a:sym typeface="Cabin"/>
            </a:endParaRPr>
          </a:p>
          <a:p>
            <a:pPr marL="342900" marR="0" lvl="0" indent="-317500" algn="l" rtl="0">
              <a:spcBef>
                <a:spcPts val="0"/>
              </a:spcBef>
              <a:spcAft>
                <a:spcPts val="0"/>
              </a:spcAft>
              <a:buClr>
                <a:schemeClr val="dk1"/>
              </a:buClr>
              <a:buSzPts val="2400"/>
              <a:buFont typeface="Arial"/>
              <a:buChar char="•"/>
            </a:pPr>
            <a:r>
              <a:rPr lang="en-US" sz="2400" dirty="0">
                <a:solidFill>
                  <a:schemeClr val="dk1"/>
                </a:solidFill>
                <a:latin typeface="Cabin"/>
                <a:ea typeface="Cabin"/>
                <a:cs typeface="Cabin"/>
                <a:sym typeface="Cabin"/>
              </a:rPr>
              <a:t>Supports a large </a:t>
            </a:r>
            <a:r>
              <a:rPr lang="en-US" sz="2400" dirty="0">
                <a:solidFill>
                  <a:srgbClr val="000000"/>
                </a:solidFill>
                <a:latin typeface="Cabin"/>
                <a:ea typeface="Cabin"/>
                <a:cs typeface="Cabin"/>
                <a:sym typeface="Cabin"/>
              </a:rPr>
              <a:t>family</a:t>
            </a:r>
            <a:endParaRPr sz="2400" dirty="0"/>
          </a:p>
          <a:p>
            <a:pPr marL="342900" marR="0" lvl="0" indent="-317500" algn="l" rtl="0">
              <a:spcBef>
                <a:spcPts val="600"/>
              </a:spcBef>
              <a:spcAft>
                <a:spcPts val="0"/>
              </a:spcAft>
              <a:buClr>
                <a:srgbClr val="000000"/>
              </a:buClr>
              <a:buSzPts val="2400"/>
              <a:buFont typeface="Arial"/>
              <a:buChar char="•"/>
            </a:pPr>
            <a:r>
              <a:rPr lang="en-US" sz="2400" dirty="0">
                <a:solidFill>
                  <a:srgbClr val="000000"/>
                </a:solidFill>
                <a:latin typeface="Cabin"/>
                <a:ea typeface="Cabin"/>
                <a:cs typeface="Cabin"/>
                <a:sym typeface="Cabin"/>
              </a:rPr>
              <a:t>Low income</a:t>
            </a:r>
            <a:endParaRPr sz="2400" dirty="0">
              <a:solidFill>
                <a:srgbClr val="000000"/>
              </a:solidFill>
              <a:latin typeface="Cabin"/>
              <a:ea typeface="Cabin"/>
              <a:cs typeface="Cabin"/>
              <a:sym typeface="Cabin"/>
            </a:endParaRPr>
          </a:p>
          <a:p>
            <a:pPr marL="342900" marR="0" lvl="0" indent="-317500" algn="l" rtl="0">
              <a:spcBef>
                <a:spcPts val="600"/>
              </a:spcBef>
              <a:spcAft>
                <a:spcPts val="0"/>
              </a:spcAft>
              <a:buClr>
                <a:schemeClr val="dk1"/>
              </a:buClr>
              <a:buSzPts val="2400"/>
              <a:buFont typeface="Cabin"/>
              <a:buChar char="•"/>
            </a:pPr>
            <a:r>
              <a:rPr lang="en-US" sz="2400" dirty="0">
                <a:latin typeface="Cabin"/>
                <a:ea typeface="Cabin"/>
                <a:cs typeface="Cabin"/>
                <a:sym typeface="Cabin"/>
              </a:rPr>
              <a:t>Receives subsidized health insurance</a:t>
            </a:r>
            <a:endParaRPr sz="2400" dirty="0">
              <a:latin typeface="Cabin"/>
              <a:ea typeface="Cabin"/>
              <a:cs typeface="Cabin"/>
              <a:sym typeface="Cabin"/>
            </a:endParaRPr>
          </a:p>
          <a:p>
            <a:pPr marL="342900" marR="0" lvl="0" indent="-317500" algn="l" rtl="0">
              <a:spcBef>
                <a:spcPts val="600"/>
              </a:spcBef>
              <a:spcAft>
                <a:spcPts val="0"/>
              </a:spcAft>
              <a:buClr>
                <a:srgbClr val="000000"/>
              </a:buClr>
              <a:buSzPts val="2400"/>
              <a:buFont typeface="Arial"/>
              <a:buChar char="•"/>
            </a:pPr>
            <a:r>
              <a:rPr lang="en-US" sz="2400" dirty="0">
                <a:solidFill>
                  <a:srgbClr val="000000"/>
                </a:solidFill>
                <a:latin typeface="Cabin"/>
                <a:ea typeface="Cabin"/>
                <a:cs typeface="Cabin"/>
                <a:sym typeface="Cabin"/>
              </a:rPr>
              <a:t>Children received </a:t>
            </a:r>
            <a:r>
              <a:rPr lang="en-US" sz="2400" dirty="0" err="1">
                <a:solidFill>
                  <a:srgbClr val="000000"/>
                </a:solidFill>
                <a:latin typeface="Cabin"/>
                <a:ea typeface="Cabin"/>
                <a:cs typeface="Cabin"/>
                <a:sym typeface="Cabin"/>
              </a:rPr>
              <a:t>Medi</a:t>
            </a:r>
            <a:r>
              <a:rPr lang="en-US" sz="2400" dirty="0">
                <a:solidFill>
                  <a:srgbClr val="000000"/>
                </a:solidFill>
                <a:latin typeface="Cabin"/>
                <a:ea typeface="Cabin"/>
                <a:cs typeface="Cabin"/>
                <a:sym typeface="Cabin"/>
              </a:rPr>
              <a:t>-Cal and </a:t>
            </a:r>
            <a:r>
              <a:rPr lang="en-US" sz="2400" dirty="0">
                <a:latin typeface="Cabin"/>
                <a:ea typeface="Cabin"/>
                <a:cs typeface="Cabin"/>
                <a:sym typeface="Cabin"/>
              </a:rPr>
              <a:t>SNAP</a:t>
            </a:r>
            <a:endParaRPr sz="2400" dirty="0"/>
          </a:p>
        </p:txBody>
      </p:sp>
      <p:sp>
        <p:nvSpPr>
          <p:cNvPr id="298" name="Google Shape;298;p41"/>
          <p:cNvSpPr/>
          <p:nvPr/>
        </p:nvSpPr>
        <p:spPr>
          <a:xfrm>
            <a:off x="8426245" y="2305616"/>
            <a:ext cx="3349523" cy="358559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800" b="1" dirty="0">
                <a:solidFill>
                  <a:schemeClr val="dk1"/>
                </a:solidFill>
                <a:latin typeface="Cabin"/>
                <a:ea typeface="Cabin"/>
                <a:cs typeface="Cabin"/>
                <a:sym typeface="Cabin"/>
              </a:rPr>
              <a:t>Positive Factors</a:t>
            </a:r>
            <a:endParaRPr dirty="0"/>
          </a:p>
          <a:p>
            <a:pPr marL="0" marR="0" lvl="0" indent="0" algn="l" rtl="0">
              <a:spcBef>
                <a:spcPts val="0"/>
              </a:spcBef>
              <a:spcAft>
                <a:spcPts val="0"/>
              </a:spcAft>
              <a:buNone/>
            </a:pPr>
            <a:endParaRPr sz="1100" b="1" dirty="0">
              <a:solidFill>
                <a:schemeClr val="dk1"/>
              </a:solidFill>
              <a:latin typeface="Cabin"/>
              <a:ea typeface="Cabin"/>
              <a:cs typeface="Cabin"/>
              <a:sym typeface="Cabin"/>
            </a:endParaRPr>
          </a:p>
          <a:p>
            <a:pPr marL="342900" marR="0" lvl="0" indent="-317500" algn="l" rtl="0">
              <a:spcBef>
                <a:spcPts val="0"/>
              </a:spcBef>
              <a:spcAft>
                <a:spcPts val="0"/>
              </a:spcAft>
              <a:buClr>
                <a:schemeClr val="dk1"/>
              </a:buClr>
              <a:buSzPts val="2400"/>
              <a:buFont typeface="Arial"/>
              <a:buChar char="•"/>
            </a:pPr>
            <a:r>
              <a:rPr lang="en-US" sz="2400" dirty="0">
                <a:solidFill>
                  <a:schemeClr val="dk1"/>
                </a:solidFill>
                <a:latin typeface="Cabin"/>
                <a:ea typeface="Cabin"/>
                <a:cs typeface="Cabin"/>
                <a:sym typeface="Cabin"/>
              </a:rPr>
              <a:t>Working age</a:t>
            </a:r>
            <a:endParaRPr sz="2400" dirty="0"/>
          </a:p>
          <a:p>
            <a:pPr marL="342900" marR="0" lvl="0" indent="-317500" algn="l" rtl="0">
              <a:spcBef>
                <a:spcPts val="600"/>
              </a:spcBef>
              <a:spcAft>
                <a:spcPts val="0"/>
              </a:spcAft>
              <a:buClr>
                <a:schemeClr val="dk1"/>
              </a:buClr>
              <a:buSzPts val="2400"/>
              <a:buFont typeface="Arial"/>
              <a:buChar char="•"/>
            </a:pPr>
            <a:r>
              <a:rPr lang="en-US" sz="2400" dirty="0">
                <a:solidFill>
                  <a:schemeClr val="dk1"/>
                </a:solidFill>
                <a:latin typeface="Cabin"/>
                <a:ea typeface="Cabin"/>
                <a:cs typeface="Cabin"/>
                <a:sym typeface="Cabin"/>
              </a:rPr>
              <a:t>Good health</a:t>
            </a:r>
            <a:endParaRPr sz="2400" dirty="0"/>
          </a:p>
          <a:p>
            <a:pPr marL="342900" marR="0" lvl="0" indent="-317500" algn="l" rtl="0">
              <a:spcBef>
                <a:spcPts val="600"/>
              </a:spcBef>
              <a:spcAft>
                <a:spcPts val="0"/>
              </a:spcAft>
              <a:buClr>
                <a:schemeClr val="dk1"/>
              </a:buClr>
              <a:buSzPts val="2400"/>
              <a:buFont typeface="Arial"/>
              <a:buChar char="•"/>
            </a:pPr>
            <a:r>
              <a:rPr lang="en-US" sz="2400" dirty="0">
                <a:solidFill>
                  <a:schemeClr val="dk1"/>
                </a:solidFill>
                <a:latin typeface="Cabin"/>
                <a:ea typeface="Cabin"/>
                <a:cs typeface="Cabin"/>
                <a:sym typeface="Cabin"/>
              </a:rPr>
              <a:t>Has a job</a:t>
            </a:r>
            <a:endParaRPr sz="2400" dirty="0"/>
          </a:p>
          <a:p>
            <a:pPr marL="342900" marR="0" lvl="0" indent="-317500" algn="l" rtl="0">
              <a:spcBef>
                <a:spcPts val="600"/>
              </a:spcBef>
              <a:spcAft>
                <a:spcPts val="0"/>
              </a:spcAft>
              <a:buClr>
                <a:schemeClr val="dk1"/>
              </a:buClr>
              <a:buSzPts val="2400"/>
              <a:buFont typeface="Arial"/>
              <a:buChar char="•"/>
            </a:pPr>
            <a:r>
              <a:rPr lang="en-US" sz="2400" dirty="0">
                <a:solidFill>
                  <a:schemeClr val="dk1"/>
                </a:solidFill>
                <a:latin typeface="Cabin"/>
                <a:ea typeface="Cabin"/>
                <a:cs typeface="Cabin"/>
                <a:sym typeface="Cabin"/>
              </a:rPr>
              <a:t>Skills are in demand</a:t>
            </a:r>
            <a:endParaRPr sz="2400" dirty="0"/>
          </a:p>
          <a:p>
            <a:pPr marL="342900" marR="0" lvl="0" indent="-317500" algn="l" rtl="0">
              <a:spcBef>
                <a:spcPts val="600"/>
              </a:spcBef>
              <a:spcAft>
                <a:spcPts val="0"/>
              </a:spcAft>
              <a:buClr>
                <a:schemeClr val="dk1"/>
              </a:buClr>
              <a:buSzPts val="2400"/>
              <a:buFont typeface="Arial"/>
              <a:buChar char="•"/>
            </a:pPr>
            <a:r>
              <a:rPr lang="en-US" sz="2400" dirty="0">
                <a:solidFill>
                  <a:schemeClr val="dk1"/>
                </a:solidFill>
                <a:latin typeface="Cabin"/>
                <a:ea typeface="Cabin"/>
                <a:cs typeface="Cabin"/>
                <a:sym typeface="Cabin"/>
              </a:rPr>
              <a:t>Has a sponsor</a:t>
            </a:r>
            <a:endParaRPr sz="24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sp>
        <p:nvSpPr>
          <p:cNvPr id="303" name="Google Shape;303;p42"/>
          <p:cNvSpPr txBox="1">
            <a:spLocks noGrp="1"/>
          </p:cNvSpPr>
          <p:nvPr>
            <p:ph type="title"/>
          </p:nvPr>
        </p:nvSpPr>
        <p:spPr>
          <a:xfrm>
            <a:off x="581192" y="702156"/>
            <a:ext cx="11029500" cy="10137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lt1"/>
              </a:buClr>
              <a:buSzPts val="3300"/>
              <a:buFont typeface="Cabin"/>
              <a:buNone/>
            </a:pPr>
            <a:r>
              <a:rPr lang="en-US" sz="4400" b="0" i="0" u="none" strike="noStrike" cap="none" dirty="0">
                <a:solidFill>
                  <a:schemeClr val="lt1"/>
                </a:solidFill>
                <a:latin typeface="Cabin"/>
                <a:ea typeface="Cabin"/>
                <a:cs typeface="Cabin"/>
                <a:sym typeface="Cabin"/>
              </a:rPr>
              <a:t>PROPOSED RULE: IMPACT</a:t>
            </a:r>
            <a:endParaRPr sz="2800" b="0" i="0" u="none" strike="noStrike" cap="none" dirty="0">
              <a:solidFill>
                <a:schemeClr val="lt1"/>
              </a:solidFill>
              <a:latin typeface="Cabin"/>
              <a:ea typeface="Cabin"/>
              <a:cs typeface="Cabin"/>
              <a:sym typeface="Cabin"/>
            </a:endParaRPr>
          </a:p>
        </p:txBody>
      </p:sp>
      <p:sp>
        <p:nvSpPr>
          <p:cNvPr id="304" name="Google Shape;304;p42"/>
          <p:cNvSpPr txBox="1">
            <a:spLocks noGrp="1"/>
          </p:cNvSpPr>
          <p:nvPr>
            <p:ph type="body" idx="1"/>
          </p:nvPr>
        </p:nvSpPr>
        <p:spPr>
          <a:xfrm>
            <a:off x="581200" y="2130800"/>
            <a:ext cx="4975200" cy="4266600"/>
          </a:xfrm>
          <a:prstGeom prst="rect">
            <a:avLst/>
          </a:prstGeom>
          <a:noFill/>
          <a:ln w="9525" cap="flat" cmpd="sng">
            <a:solidFill>
              <a:srgbClr val="0000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rtl="0">
              <a:lnSpc>
                <a:spcPct val="90000"/>
              </a:lnSpc>
              <a:spcBef>
                <a:spcPts val="1067"/>
              </a:spcBef>
              <a:spcAft>
                <a:spcPts val="0"/>
              </a:spcAft>
              <a:buClr>
                <a:schemeClr val="dk1"/>
              </a:buClr>
              <a:buSzPts val="1100"/>
              <a:buFont typeface="Noto Sans Symbols"/>
              <a:buNone/>
            </a:pPr>
            <a:r>
              <a:rPr lang="en-US" sz="2667" b="0" i="0" u="none" strike="noStrike" cap="none" dirty="0">
                <a:solidFill>
                  <a:schemeClr val="dk1"/>
                </a:solidFill>
                <a:latin typeface="Calibri"/>
                <a:ea typeface="Calibri"/>
                <a:cs typeface="Calibri"/>
                <a:sym typeface="Calibri"/>
              </a:rPr>
              <a:t>“</a:t>
            </a:r>
            <a:r>
              <a:rPr lang="en-US" sz="2667" b="0" i="1" u="none" strike="noStrike" cap="none" dirty="0">
                <a:solidFill>
                  <a:schemeClr val="dk1"/>
                </a:solidFill>
                <a:latin typeface="Calibri"/>
                <a:ea typeface="Calibri"/>
                <a:cs typeface="Calibri"/>
                <a:sym typeface="Calibri"/>
              </a:rPr>
              <a:t>The action has the potential to </a:t>
            </a:r>
            <a:r>
              <a:rPr lang="en-US" sz="2667" b="1" i="1" u="none" strike="noStrike" cap="none" dirty="0">
                <a:solidFill>
                  <a:schemeClr val="dk1"/>
                </a:solidFill>
                <a:latin typeface="Calibri"/>
                <a:ea typeface="Calibri"/>
                <a:cs typeface="Calibri"/>
                <a:sym typeface="Calibri"/>
              </a:rPr>
              <a:t>erode family stability and decrease disposable income of families and children</a:t>
            </a:r>
            <a:r>
              <a:rPr lang="en-US" sz="2667" b="0" i="1" u="none" strike="noStrike" cap="none" dirty="0">
                <a:solidFill>
                  <a:schemeClr val="dk1"/>
                </a:solidFill>
                <a:latin typeface="Calibri"/>
                <a:ea typeface="Calibri"/>
                <a:cs typeface="Calibri"/>
                <a:sym typeface="Calibri"/>
              </a:rPr>
              <a:t> because the action provides a strong disincentive for the receipt or use of public benefits by aliens, as well as their household members, including U.S. children</a:t>
            </a:r>
            <a:r>
              <a:rPr lang="en-US" sz="2667" b="0" i="0" u="none" strike="noStrike" cap="none" dirty="0">
                <a:solidFill>
                  <a:schemeClr val="dk1"/>
                </a:solidFill>
                <a:latin typeface="Calibri"/>
                <a:ea typeface="Calibri"/>
                <a:cs typeface="Calibri"/>
                <a:sym typeface="Calibri"/>
              </a:rPr>
              <a:t>.” </a:t>
            </a:r>
            <a:endParaRPr sz="2667" b="0" i="0" u="none" strike="noStrike" cap="none" dirty="0">
              <a:solidFill>
                <a:schemeClr val="dk2"/>
              </a:solidFill>
              <a:latin typeface="Cabin"/>
              <a:ea typeface="Cabin"/>
              <a:cs typeface="Cabin"/>
              <a:sym typeface="Cabin"/>
            </a:endParaRPr>
          </a:p>
        </p:txBody>
      </p:sp>
      <p:pic>
        <p:nvPicPr>
          <p:cNvPr id="305" name="Google Shape;305;p42"/>
          <p:cNvPicPr preferRelativeResize="0"/>
          <p:nvPr/>
        </p:nvPicPr>
        <p:blipFill>
          <a:blip r:embed="rId3">
            <a:alphaModFix/>
          </a:blip>
          <a:stretch>
            <a:fillRect/>
          </a:stretch>
        </p:blipFill>
        <p:spPr>
          <a:xfrm>
            <a:off x="5717700" y="2431100"/>
            <a:ext cx="5893000" cy="35358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10"/>
        <p:cNvGrpSpPr/>
        <p:nvPr/>
      </p:nvGrpSpPr>
      <p:grpSpPr>
        <a:xfrm>
          <a:off x="0" y="0"/>
          <a:ext cx="0" cy="0"/>
          <a:chOff x="0" y="0"/>
          <a:chExt cx="0" cy="0"/>
        </a:xfrm>
      </p:grpSpPr>
      <p:sp>
        <p:nvSpPr>
          <p:cNvPr id="311" name="Google Shape;311;p43"/>
          <p:cNvSpPr txBox="1">
            <a:spLocks noGrp="1"/>
          </p:cNvSpPr>
          <p:nvPr>
            <p:ph type="title"/>
          </p:nvPr>
        </p:nvSpPr>
        <p:spPr>
          <a:xfrm>
            <a:off x="581192" y="702156"/>
            <a:ext cx="11029616" cy="10138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lt1"/>
              </a:buClr>
              <a:buSzPts val="4400"/>
              <a:buFont typeface="Cabin"/>
              <a:buNone/>
            </a:pPr>
            <a:r>
              <a:rPr lang="en-US" sz="4400" b="0" i="0" u="none" strike="noStrike" cap="none" dirty="0">
                <a:solidFill>
                  <a:schemeClr val="lt1"/>
                </a:solidFill>
                <a:latin typeface="Cabin"/>
                <a:ea typeface="Cabin"/>
                <a:cs typeface="Cabin"/>
                <a:sym typeface="Cabin"/>
              </a:rPr>
              <a:t> PROPOSED RULE: TIMELINE</a:t>
            </a:r>
            <a:endParaRPr dirty="0"/>
          </a:p>
        </p:txBody>
      </p:sp>
      <p:sp>
        <p:nvSpPr>
          <p:cNvPr id="312" name="Google Shape;312;p43"/>
          <p:cNvSpPr/>
          <p:nvPr/>
        </p:nvSpPr>
        <p:spPr>
          <a:xfrm>
            <a:off x="5191760" y="3820160"/>
            <a:ext cx="1422400" cy="2905760"/>
          </a:xfrm>
          <a:prstGeom prst="rect">
            <a:avLst/>
          </a:prstGeom>
          <a:solidFill>
            <a:schemeClr val="lt1"/>
          </a:solid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bin"/>
              <a:ea typeface="Cabin"/>
              <a:cs typeface="Cabin"/>
              <a:sym typeface="Cabin"/>
            </a:endParaRPr>
          </a:p>
        </p:txBody>
      </p:sp>
      <p:grpSp>
        <p:nvGrpSpPr>
          <p:cNvPr id="313" name="Google Shape;313;p43"/>
          <p:cNvGrpSpPr/>
          <p:nvPr/>
        </p:nvGrpSpPr>
        <p:grpSpPr>
          <a:xfrm>
            <a:off x="789850" y="2171964"/>
            <a:ext cx="10481731" cy="4278835"/>
            <a:chOff x="0" y="800"/>
            <a:chExt cx="10481731" cy="4278835"/>
          </a:xfrm>
        </p:grpSpPr>
        <p:sp>
          <p:nvSpPr>
            <p:cNvPr id="314" name="Google Shape;314;p43"/>
            <p:cNvSpPr/>
            <p:nvPr/>
          </p:nvSpPr>
          <p:spPr>
            <a:xfrm rot="5400000">
              <a:off x="-142646" y="143446"/>
              <a:ext cx="950975" cy="665683"/>
            </a:xfrm>
            <a:prstGeom prst="chevron">
              <a:avLst>
                <a:gd name="adj" fmla="val 50000"/>
              </a:avLst>
            </a:prstGeom>
            <a:solidFill>
              <a:srgbClr val="3E79A8"/>
            </a:solidFill>
            <a:ln w="22225" cap="rnd" cmpd="sng">
              <a:solidFill>
                <a:srgbClr val="3E79A8"/>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15" name="Google Shape;315;p43"/>
            <p:cNvSpPr txBox="1"/>
            <p:nvPr/>
          </p:nvSpPr>
          <p:spPr>
            <a:xfrm>
              <a:off x="1" y="333642"/>
              <a:ext cx="665683" cy="285292"/>
            </a:xfrm>
            <a:prstGeom prst="rect">
              <a:avLst/>
            </a:prstGeom>
            <a:noFill/>
            <a:ln>
              <a:noFill/>
            </a:ln>
          </p:spPr>
          <p:txBody>
            <a:bodyPr spcFirstLastPara="1" wrap="square" lIns="12050" tIns="12050" rIns="12050" bIns="12050" anchor="ctr" anchorCtr="0">
              <a:noAutofit/>
            </a:bodyPr>
            <a:lstStyle/>
            <a:p>
              <a:pPr marL="0" marR="0" lvl="0" indent="0" algn="ctr" rtl="0">
                <a:lnSpc>
                  <a:spcPct val="90000"/>
                </a:lnSpc>
                <a:spcBef>
                  <a:spcPts val="0"/>
                </a:spcBef>
                <a:spcAft>
                  <a:spcPts val="0"/>
                </a:spcAft>
                <a:buClr>
                  <a:schemeClr val="lt1"/>
                </a:buClr>
                <a:buSzPts val="1900"/>
                <a:buFont typeface="Cabin"/>
                <a:buNone/>
              </a:pPr>
              <a:r>
                <a:rPr lang="en-US" sz="1900">
                  <a:solidFill>
                    <a:schemeClr val="lt1"/>
                  </a:solidFill>
                  <a:latin typeface="Cabin"/>
                  <a:ea typeface="Cabin"/>
                  <a:cs typeface="Cabin"/>
                  <a:sym typeface="Cabin"/>
                </a:rPr>
                <a:t>1</a:t>
              </a:r>
              <a:endParaRPr/>
            </a:p>
          </p:txBody>
        </p:sp>
        <p:sp>
          <p:nvSpPr>
            <p:cNvPr id="316" name="Google Shape;316;p43"/>
            <p:cNvSpPr/>
            <p:nvPr/>
          </p:nvSpPr>
          <p:spPr>
            <a:xfrm rot="5400000">
              <a:off x="5264640" y="-4519153"/>
              <a:ext cx="618134" cy="9816049"/>
            </a:xfrm>
            <a:prstGeom prst="round2SameRect">
              <a:avLst>
                <a:gd name="adj1" fmla="val 16667"/>
                <a:gd name="adj2" fmla="val 0"/>
              </a:avLst>
            </a:prstGeom>
            <a:solidFill>
              <a:schemeClr val="lt1">
                <a:alpha val="89803"/>
              </a:schemeClr>
            </a:solidFill>
            <a:ln w="22225" cap="rnd" cmpd="sng">
              <a:solidFill>
                <a:srgbClr val="3E79A8"/>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17" name="Google Shape;317;p43"/>
            <p:cNvSpPr txBox="1"/>
            <p:nvPr/>
          </p:nvSpPr>
          <p:spPr>
            <a:xfrm>
              <a:off x="665683" y="109979"/>
              <a:ext cx="9785874" cy="557784"/>
            </a:xfrm>
            <a:prstGeom prst="rect">
              <a:avLst/>
            </a:prstGeom>
            <a:noFill/>
            <a:ln>
              <a:noFill/>
            </a:ln>
          </p:spPr>
          <p:txBody>
            <a:bodyPr spcFirstLastPara="1" wrap="square" lIns="184900" tIns="16500" rIns="16500" bIns="16500" anchor="ctr" anchorCtr="0">
              <a:noAutofit/>
            </a:bodyPr>
            <a:lstStyle/>
            <a:p>
              <a:pPr marL="228600" marR="0" lvl="1" indent="-228600" algn="l" rtl="0">
                <a:lnSpc>
                  <a:spcPct val="90000"/>
                </a:lnSpc>
                <a:spcBef>
                  <a:spcPts val="0"/>
                </a:spcBef>
                <a:spcAft>
                  <a:spcPts val="0"/>
                </a:spcAft>
                <a:buClr>
                  <a:schemeClr val="dk1"/>
                </a:buClr>
                <a:buSzPts val="2600"/>
                <a:buFont typeface="Cabin"/>
                <a:buNone/>
              </a:pPr>
              <a:r>
                <a:rPr lang="en-US" sz="2600" b="1" i="0" u="none" strike="noStrike" cap="none">
                  <a:solidFill>
                    <a:schemeClr val="dk1"/>
                  </a:solidFill>
                  <a:latin typeface="Cabin"/>
                  <a:ea typeface="Cabin"/>
                  <a:cs typeface="Cabin"/>
                  <a:sym typeface="Cabin"/>
                </a:rPr>
                <a:t>Fall 201</a:t>
              </a:r>
              <a:r>
                <a:rPr lang="en-US" sz="2600" b="1">
                  <a:solidFill>
                    <a:schemeClr val="dk1"/>
                  </a:solidFill>
                  <a:latin typeface="Cabin"/>
                  <a:ea typeface="Cabin"/>
                  <a:cs typeface="Cabin"/>
                  <a:sym typeface="Cabin"/>
                </a:rPr>
                <a:t>7</a:t>
              </a:r>
              <a:r>
                <a:rPr lang="en-US" sz="2600" b="1" i="0" u="none" strike="noStrike" cap="none">
                  <a:solidFill>
                    <a:schemeClr val="dk1"/>
                  </a:solidFill>
                  <a:latin typeface="Cabin"/>
                  <a:ea typeface="Cabin"/>
                  <a:cs typeface="Cabin"/>
                  <a:sym typeface="Cabin"/>
                </a:rPr>
                <a:t> </a:t>
              </a:r>
              <a:r>
                <a:rPr lang="en-US" sz="2600" b="0" i="0" u="none" strike="noStrike" cap="none">
                  <a:solidFill>
                    <a:schemeClr val="dk1"/>
                  </a:solidFill>
                  <a:latin typeface="Cabin"/>
                  <a:ea typeface="Cabin"/>
                  <a:cs typeface="Cabin"/>
                  <a:sym typeface="Cabin"/>
                </a:rPr>
                <a:t>→ Unified Agenda lists NPRM published by July 2018 </a:t>
              </a:r>
              <a:endParaRPr/>
            </a:p>
          </p:txBody>
        </p:sp>
        <p:sp>
          <p:nvSpPr>
            <p:cNvPr id="318" name="Google Shape;318;p43"/>
            <p:cNvSpPr/>
            <p:nvPr/>
          </p:nvSpPr>
          <p:spPr>
            <a:xfrm rot="5400000">
              <a:off x="-142646" y="975411"/>
              <a:ext cx="950975" cy="665683"/>
            </a:xfrm>
            <a:prstGeom prst="chevron">
              <a:avLst>
                <a:gd name="adj" fmla="val 50000"/>
              </a:avLst>
            </a:prstGeom>
            <a:solidFill>
              <a:srgbClr val="3E79A8"/>
            </a:solidFill>
            <a:ln w="22225" cap="rnd" cmpd="sng">
              <a:solidFill>
                <a:srgbClr val="3E79A8"/>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19" name="Google Shape;319;p43"/>
            <p:cNvSpPr txBox="1"/>
            <p:nvPr/>
          </p:nvSpPr>
          <p:spPr>
            <a:xfrm>
              <a:off x="1" y="1165607"/>
              <a:ext cx="665683" cy="285292"/>
            </a:xfrm>
            <a:prstGeom prst="rect">
              <a:avLst/>
            </a:prstGeom>
            <a:noFill/>
            <a:ln>
              <a:noFill/>
            </a:ln>
          </p:spPr>
          <p:txBody>
            <a:bodyPr spcFirstLastPara="1" wrap="square" lIns="12050" tIns="12050" rIns="12050" bIns="12050" anchor="ctr" anchorCtr="0">
              <a:noAutofit/>
            </a:bodyPr>
            <a:lstStyle/>
            <a:p>
              <a:pPr marL="0" marR="0" lvl="0" indent="0" algn="ctr" rtl="0">
                <a:lnSpc>
                  <a:spcPct val="90000"/>
                </a:lnSpc>
                <a:spcBef>
                  <a:spcPts val="0"/>
                </a:spcBef>
                <a:spcAft>
                  <a:spcPts val="0"/>
                </a:spcAft>
                <a:buClr>
                  <a:schemeClr val="lt1"/>
                </a:buClr>
                <a:buSzPts val="1900"/>
                <a:buFont typeface="Cabin"/>
                <a:buNone/>
              </a:pPr>
              <a:r>
                <a:rPr lang="en-US" sz="1900">
                  <a:solidFill>
                    <a:schemeClr val="lt1"/>
                  </a:solidFill>
                  <a:latin typeface="Cabin"/>
                  <a:ea typeface="Cabin"/>
                  <a:cs typeface="Cabin"/>
                  <a:sym typeface="Cabin"/>
                </a:rPr>
                <a:t>2</a:t>
              </a:r>
              <a:endParaRPr/>
            </a:p>
          </p:txBody>
        </p:sp>
        <p:sp>
          <p:nvSpPr>
            <p:cNvPr id="320" name="Google Shape;320;p43"/>
            <p:cNvSpPr/>
            <p:nvPr/>
          </p:nvSpPr>
          <p:spPr>
            <a:xfrm rot="5400000">
              <a:off x="5264640" y="-3766192"/>
              <a:ext cx="618134" cy="9816049"/>
            </a:xfrm>
            <a:prstGeom prst="round2SameRect">
              <a:avLst>
                <a:gd name="adj1" fmla="val 16667"/>
                <a:gd name="adj2" fmla="val 0"/>
              </a:avLst>
            </a:prstGeom>
            <a:solidFill>
              <a:schemeClr val="lt1">
                <a:alpha val="89803"/>
              </a:schemeClr>
            </a:solidFill>
            <a:ln w="22225" cap="rnd" cmpd="sng">
              <a:solidFill>
                <a:srgbClr val="3E79A8"/>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21" name="Google Shape;321;p43"/>
            <p:cNvSpPr txBox="1"/>
            <p:nvPr/>
          </p:nvSpPr>
          <p:spPr>
            <a:xfrm>
              <a:off x="665683" y="862940"/>
              <a:ext cx="9785874" cy="557784"/>
            </a:xfrm>
            <a:prstGeom prst="rect">
              <a:avLst/>
            </a:prstGeom>
            <a:noFill/>
            <a:ln>
              <a:noFill/>
            </a:ln>
          </p:spPr>
          <p:txBody>
            <a:bodyPr spcFirstLastPara="1" wrap="square" lIns="184900" tIns="16500" rIns="16500" bIns="16500" anchor="ctr" anchorCtr="0">
              <a:noAutofit/>
            </a:bodyPr>
            <a:lstStyle/>
            <a:p>
              <a:pPr marL="0" marR="0" lvl="1" indent="0" algn="l" rtl="0">
                <a:lnSpc>
                  <a:spcPct val="90000"/>
                </a:lnSpc>
                <a:spcBef>
                  <a:spcPts val="0"/>
                </a:spcBef>
                <a:spcAft>
                  <a:spcPts val="0"/>
                </a:spcAft>
                <a:buClr>
                  <a:schemeClr val="dk1"/>
                </a:buClr>
                <a:buSzPts val="2600"/>
                <a:buFont typeface="Cabin"/>
                <a:buNone/>
              </a:pPr>
              <a:r>
                <a:rPr lang="en-US" sz="2600" b="1" i="0" u="none" strike="noStrike" cap="none">
                  <a:solidFill>
                    <a:schemeClr val="dk1"/>
                  </a:solidFill>
                  <a:latin typeface="Cabin"/>
                  <a:ea typeface="Cabin"/>
                  <a:cs typeface="Cabin"/>
                  <a:sym typeface="Cabin"/>
                </a:rPr>
                <a:t>March 2018 </a:t>
              </a:r>
              <a:r>
                <a:rPr lang="en-US" sz="2600" b="0" i="0" u="none" strike="noStrike" cap="none">
                  <a:solidFill>
                    <a:schemeClr val="dk1"/>
                  </a:solidFill>
                  <a:latin typeface="Cabin"/>
                  <a:ea typeface="Cabin"/>
                  <a:cs typeface="Cabin"/>
                  <a:sym typeface="Cabin"/>
                </a:rPr>
                <a:t>→ </a:t>
              </a:r>
              <a:r>
                <a:rPr lang="en-US" sz="2600">
                  <a:solidFill>
                    <a:schemeClr val="dk1"/>
                  </a:solidFill>
                  <a:latin typeface="Cabin"/>
                  <a:ea typeface="Cabin"/>
                  <a:cs typeface="Cabin"/>
                  <a:sym typeface="Cabin"/>
                </a:rPr>
                <a:t>Draft rule went to</a:t>
              </a:r>
              <a:r>
                <a:rPr lang="en-US" sz="2600" b="0" i="0" u="none" strike="noStrike" cap="none">
                  <a:solidFill>
                    <a:schemeClr val="dk1"/>
                  </a:solidFill>
                  <a:latin typeface="Cabin"/>
                  <a:ea typeface="Cabin"/>
                  <a:cs typeface="Cabin"/>
                  <a:sym typeface="Cabin"/>
                </a:rPr>
                <a:t> Office of Management and Budget </a:t>
              </a:r>
              <a:endParaRPr/>
            </a:p>
          </p:txBody>
        </p:sp>
        <p:sp>
          <p:nvSpPr>
            <p:cNvPr id="322" name="Google Shape;322;p43"/>
            <p:cNvSpPr/>
            <p:nvPr/>
          </p:nvSpPr>
          <p:spPr>
            <a:xfrm rot="5400000">
              <a:off x="-142646" y="1807376"/>
              <a:ext cx="950975" cy="665683"/>
            </a:xfrm>
            <a:prstGeom prst="chevron">
              <a:avLst>
                <a:gd name="adj" fmla="val 50000"/>
              </a:avLst>
            </a:prstGeom>
            <a:solidFill>
              <a:srgbClr val="3E79A8"/>
            </a:solidFill>
            <a:ln w="22225" cap="rnd" cmpd="sng">
              <a:solidFill>
                <a:srgbClr val="3E79A8"/>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23" name="Google Shape;323;p43"/>
            <p:cNvSpPr txBox="1"/>
            <p:nvPr/>
          </p:nvSpPr>
          <p:spPr>
            <a:xfrm>
              <a:off x="1" y="1997572"/>
              <a:ext cx="665683" cy="285292"/>
            </a:xfrm>
            <a:prstGeom prst="rect">
              <a:avLst/>
            </a:prstGeom>
            <a:noFill/>
            <a:ln>
              <a:noFill/>
            </a:ln>
          </p:spPr>
          <p:txBody>
            <a:bodyPr spcFirstLastPara="1" wrap="square" lIns="12050" tIns="12050" rIns="12050" bIns="12050" anchor="ctr" anchorCtr="0">
              <a:noAutofit/>
            </a:bodyPr>
            <a:lstStyle/>
            <a:p>
              <a:pPr marL="0" marR="0" lvl="0" indent="0" algn="ctr" rtl="0">
                <a:lnSpc>
                  <a:spcPct val="90000"/>
                </a:lnSpc>
                <a:spcBef>
                  <a:spcPts val="0"/>
                </a:spcBef>
                <a:spcAft>
                  <a:spcPts val="0"/>
                </a:spcAft>
                <a:buClr>
                  <a:schemeClr val="lt1"/>
                </a:buClr>
                <a:buSzPts val="1900"/>
                <a:buFont typeface="Cabin"/>
                <a:buNone/>
              </a:pPr>
              <a:r>
                <a:rPr lang="en-US" sz="1900">
                  <a:solidFill>
                    <a:schemeClr val="lt1"/>
                  </a:solidFill>
                  <a:latin typeface="Cabin"/>
                  <a:ea typeface="Cabin"/>
                  <a:cs typeface="Cabin"/>
                  <a:sym typeface="Cabin"/>
                </a:rPr>
                <a:t>3</a:t>
              </a:r>
              <a:endParaRPr/>
            </a:p>
          </p:txBody>
        </p:sp>
        <p:sp>
          <p:nvSpPr>
            <p:cNvPr id="324" name="Google Shape;324;p43"/>
            <p:cNvSpPr/>
            <p:nvPr/>
          </p:nvSpPr>
          <p:spPr>
            <a:xfrm rot="5400000">
              <a:off x="5264640" y="-2934227"/>
              <a:ext cx="618134" cy="9816049"/>
            </a:xfrm>
            <a:prstGeom prst="round2SameRect">
              <a:avLst>
                <a:gd name="adj1" fmla="val 16667"/>
                <a:gd name="adj2" fmla="val 0"/>
              </a:avLst>
            </a:prstGeom>
            <a:solidFill>
              <a:schemeClr val="lt1">
                <a:alpha val="89803"/>
              </a:schemeClr>
            </a:solidFill>
            <a:ln w="22225" cap="rnd" cmpd="sng">
              <a:solidFill>
                <a:srgbClr val="3E79A8"/>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25" name="Google Shape;325;p43"/>
            <p:cNvSpPr txBox="1"/>
            <p:nvPr/>
          </p:nvSpPr>
          <p:spPr>
            <a:xfrm>
              <a:off x="665683" y="1694905"/>
              <a:ext cx="9785874" cy="557784"/>
            </a:xfrm>
            <a:prstGeom prst="rect">
              <a:avLst/>
            </a:prstGeom>
            <a:noFill/>
            <a:ln>
              <a:noFill/>
            </a:ln>
          </p:spPr>
          <p:txBody>
            <a:bodyPr spcFirstLastPara="1" wrap="square" lIns="184900" tIns="16500" rIns="16500" bIns="16500" anchor="ctr" anchorCtr="0">
              <a:noAutofit/>
            </a:bodyPr>
            <a:lstStyle/>
            <a:p>
              <a:pPr marL="228600" marR="0" lvl="1" indent="-228600" algn="l" rtl="0">
                <a:lnSpc>
                  <a:spcPct val="90000"/>
                </a:lnSpc>
                <a:spcBef>
                  <a:spcPts val="0"/>
                </a:spcBef>
                <a:spcAft>
                  <a:spcPts val="0"/>
                </a:spcAft>
                <a:buClr>
                  <a:schemeClr val="dk1"/>
                </a:buClr>
                <a:buSzPts val="2600"/>
                <a:buFont typeface="Cabin"/>
                <a:buNone/>
              </a:pPr>
              <a:r>
                <a:rPr lang="en-US" sz="2600" b="1">
                  <a:solidFill>
                    <a:schemeClr val="dk1"/>
                  </a:solidFill>
                  <a:latin typeface="Cabin"/>
                  <a:ea typeface="Cabin"/>
                  <a:cs typeface="Cabin"/>
                  <a:sym typeface="Cabin"/>
                </a:rPr>
                <a:t>Any day</a:t>
              </a:r>
              <a:r>
                <a:rPr lang="en-US" sz="2600" b="1" i="0" u="none" strike="noStrike" cap="none">
                  <a:solidFill>
                    <a:schemeClr val="dk1"/>
                  </a:solidFill>
                  <a:latin typeface="Cabin"/>
                  <a:ea typeface="Cabin"/>
                  <a:cs typeface="Cabin"/>
                  <a:sym typeface="Cabin"/>
                </a:rPr>
                <a:t> </a:t>
              </a:r>
              <a:r>
                <a:rPr lang="en-US" sz="2600" b="0" i="0" u="none" strike="noStrike" cap="none">
                  <a:solidFill>
                    <a:schemeClr val="dk1"/>
                  </a:solidFill>
                  <a:latin typeface="Cabin"/>
                  <a:ea typeface="Cabin"/>
                  <a:cs typeface="Cabin"/>
                  <a:sym typeface="Cabin"/>
                </a:rPr>
                <a:t>→ Proposed rule (NPRM) published in Federal Register</a:t>
              </a:r>
              <a:endParaRPr/>
            </a:p>
          </p:txBody>
        </p:sp>
        <p:sp>
          <p:nvSpPr>
            <p:cNvPr id="326" name="Google Shape;326;p43"/>
            <p:cNvSpPr/>
            <p:nvPr/>
          </p:nvSpPr>
          <p:spPr>
            <a:xfrm rot="5400000">
              <a:off x="-142646" y="2639341"/>
              <a:ext cx="950975" cy="665683"/>
            </a:xfrm>
            <a:prstGeom prst="chevron">
              <a:avLst>
                <a:gd name="adj" fmla="val 50000"/>
              </a:avLst>
            </a:prstGeom>
            <a:solidFill>
              <a:srgbClr val="3E79A8"/>
            </a:solidFill>
            <a:ln w="22225" cap="rnd" cmpd="sng">
              <a:solidFill>
                <a:srgbClr val="3E79A8"/>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27" name="Google Shape;327;p43"/>
            <p:cNvSpPr txBox="1"/>
            <p:nvPr/>
          </p:nvSpPr>
          <p:spPr>
            <a:xfrm>
              <a:off x="1" y="2829537"/>
              <a:ext cx="665683" cy="285292"/>
            </a:xfrm>
            <a:prstGeom prst="rect">
              <a:avLst/>
            </a:prstGeom>
            <a:noFill/>
            <a:ln>
              <a:noFill/>
            </a:ln>
          </p:spPr>
          <p:txBody>
            <a:bodyPr spcFirstLastPara="1" wrap="square" lIns="12050" tIns="12050" rIns="12050" bIns="12050" anchor="ctr" anchorCtr="0">
              <a:noAutofit/>
            </a:bodyPr>
            <a:lstStyle/>
            <a:p>
              <a:pPr marL="0" marR="0" lvl="0" indent="0" algn="ctr" rtl="0">
                <a:lnSpc>
                  <a:spcPct val="90000"/>
                </a:lnSpc>
                <a:spcBef>
                  <a:spcPts val="0"/>
                </a:spcBef>
                <a:spcAft>
                  <a:spcPts val="0"/>
                </a:spcAft>
                <a:buClr>
                  <a:schemeClr val="lt1"/>
                </a:buClr>
                <a:buSzPts val="1900"/>
                <a:buFont typeface="Cabin"/>
                <a:buNone/>
              </a:pPr>
              <a:r>
                <a:rPr lang="en-US" sz="1900">
                  <a:solidFill>
                    <a:schemeClr val="lt1"/>
                  </a:solidFill>
                  <a:latin typeface="Cabin"/>
                  <a:ea typeface="Cabin"/>
                  <a:cs typeface="Cabin"/>
                  <a:sym typeface="Cabin"/>
                </a:rPr>
                <a:t>4</a:t>
              </a:r>
              <a:endParaRPr/>
            </a:p>
          </p:txBody>
        </p:sp>
        <p:sp>
          <p:nvSpPr>
            <p:cNvPr id="328" name="Google Shape;328;p43"/>
            <p:cNvSpPr/>
            <p:nvPr/>
          </p:nvSpPr>
          <p:spPr>
            <a:xfrm rot="5400000">
              <a:off x="5264640" y="-2102262"/>
              <a:ext cx="618134" cy="9816049"/>
            </a:xfrm>
            <a:prstGeom prst="round2SameRect">
              <a:avLst>
                <a:gd name="adj1" fmla="val 16667"/>
                <a:gd name="adj2" fmla="val 0"/>
              </a:avLst>
            </a:prstGeom>
            <a:solidFill>
              <a:schemeClr val="lt1">
                <a:alpha val="89803"/>
              </a:schemeClr>
            </a:solidFill>
            <a:ln w="22225" cap="rnd" cmpd="sng">
              <a:solidFill>
                <a:srgbClr val="3E79A8"/>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29" name="Google Shape;329;p43"/>
            <p:cNvSpPr txBox="1"/>
            <p:nvPr/>
          </p:nvSpPr>
          <p:spPr>
            <a:xfrm>
              <a:off x="665683" y="2526870"/>
              <a:ext cx="9785874" cy="557784"/>
            </a:xfrm>
            <a:prstGeom prst="rect">
              <a:avLst/>
            </a:prstGeom>
            <a:noFill/>
            <a:ln>
              <a:noFill/>
            </a:ln>
          </p:spPr>
          <p:txBody>
            <a:bodyPr spcFirstLastPara="1" wrap="square" lIns="184900" tIns="16500" rIns="16500" bIns="16500" anchor="ctr" anchorCtr="0">
              <a:noAutofit/>
            </a:bodyPr>
            <a:lstStyle/>
            <a:p>
              <a:pPr marL="228600" marR="0" lvl="1" indent="-228600" algn="l" rtl="0">
                <a:lnSpc>
                  <a:spcPct val="90000"/>
                </a:lnSpc>
                <a:spcBef>
                  <a:spcPts val="0"/>
                </a:spcBef>
                <a:spcAft>
                  <a:spcPts val="0"/>
                </a:spcAft>
                <a:buClr>
                  <a:schemeClr val="dk1"/>
                </a:buClr>
                <a:buSzPts val="2600"/>
                <a:buFont typeface="Cabin"/>
                <a:buNone/>
              </a:pPr>
              <a:r>
                <a:rPr lang="en-US" sz="2600" b="0" i="0" u="none" strike="noStrike" cap="none">
                  <a:solidFill>
                    <a:schemeClr val="dk1"/>
                  </a:solidFill>
                  <a:latin typeface="Cabin"/>
                  <a:ea typeface="Cabin"/>
                  <a:cs typeface="Cabin"/>
                  <a:sym typeface="Cabin"/>
                </a:rPr>
                <a:t>Opportunity for Public Comment </a:t>
              </a:r>
              <a:r>
                <a:rPr lang="en-US" sz="2600">
                  <a:solidFill>
                    <a:schemeClr val="dk1"/>
                  </a:solidFill>
                  <a:latin typeface="Cabin"/>
                  <a:ea typeface="Cabin"/>
                  <a:cs typeface="Cabin"/>
                  <a:sym typeface="Cabin"/>
                </a:rPr>
                <a:t>(</a:t>
              </a:r>
              <a:r>
                <a:rPr lang="en-US" sz="2600" i="1">
                  <a:solidFill>
                    <a:schemeClr val="dk1"/>
                  </a:solidFill>
                  <a:latin typeface="Cabin"/>
                  <a:ea typeface="Cabin"/>
                  <a:cs typeface="Cabin"/>
                  <a:sym typeface="Cabin"/>
                </a:rPr>
                <a:t>60 days likely</a:t>
              </a:r>
              <a:r>
                <a:rPr lang="en-US" sz="2600">
                  <a:solidFill>
                    <a:schemeClr val="dk1"/>
                  </a:solidFill>
                  <a:latin typeface="Cabin"/>
                  <a:ea typeface="Cabin"/>
                  <a:cs typeface="Cabin"/>
                  <a:sym typeface="Cabin"/>
                </a:rPr>
                <a:t>)</a:t>
              </a:r>
              <a:endParaRPr/>
            </a:p>
          </p:txBody>
        </p:sp>
        <p:sp>
          <p:nvSpPr>
            <p:cNvPr id="330" name="Google Shape;330;p43"/>
            <p:cNvSpPr/>
            <p:nvPr/>
          </p:nvSpPr>
          <p:spPr>
            <a:xfrm rot="5400000">
              <a:off x="-142646" y="3471306"/>
              <a:ext cx="950975" cy="665683"/>
            </a:xfrm>
            <a:prstGeom prst="chevron">
              <a:avLst>
                <a:gd name="adj" fmla="val 50000"/>
              </a:avLst>
            </a:prstGeom>
            <a:solidFill>
              <a:srgbClr val="3E79A8"/>
            </a:solidFill>
            <a:ln w="22225" cap="rnd" cmpd="sng">
              <a:solidFill>
                <a:srgbClr val="3E79A8"/>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31" name="Google Shape;331;p43"/>
            <p:cNvSpPr txBox="1"/>
            <p:nvPr/>
          </p:nvSpPr>
          <p:spPr>
            <a:xfrm>
              <a:off x="1" y="3661502"/>
              <a:ext cx="665683" cy="285292"/>
            </a:xfrm>
            <a:prstGeom prst="rect">
              <a:avLst/>
            </a:prstGeom>
            <a:noFill/>
            <a:ln>
              <a:noFill/>
            </a:ln>
          </p:spPr>
          <p:txBody>
            <a:bodyPr spcFirstLastPara="1" wrap="square" lIns="12050" tIns="12050" rIns="12050" bIns="12050" anchor="ctr" anchorCtr="0">
              <a:noAutofit/>
            </a:bodyPr>
            <a:lstStyle/>
            <a:p>
              <a:pPr marL="0" marR="0" lvl="0" indent="0" algn="ctr" rtl="0">
                <a:lnSpc>
                  <a:spcPct val="90000"/>
                </a:lnSpc>
                <a:spcBef>
                  <a:spcPts val="0"/>
                </a:spcBef>
                <a:spcAft>
                  <a:spcPts val="0"/>
                </a:spcAft>
                <a:buClr>
                  <a:schemeClr val="lt1"/>
                </a:buClr>
                <a:buSzPts val="1900"/>
                <a:buFont typeface="Cabin"/>
                <a:buNone/>
              </a:pPr>
              <a:r>
                <a:rPr lang="en-US" sz="1900">
                  <a:solidFill>
                    <a:schemeClr val="lt1"/>
                  </a:solidFill>
                  <a:latin typeface="Cabin"/>
                  <a:ea typeface="Cabin"/>
                  <a:cs typeface="Cabin"/>
                  <a:sym typeface="Cabin"/>
                </a:rPr>
                <a:t>5 </a:t>
              </a:r>
              <a:endParaRPr/>
            </a:p>
          </p:txBody>
        </p:sp>
        <p:sp>
          <p:nvSpPr>
            <p:cNvPr id="332" name="Google Shape;332;p43"/>
            <p:cNvSpPr/>
            <p:nvPr/>
          </p:nvSpPr>
          <p:spPr>
            <a:xfrm rot="5400000">
              <a:off x="5264640" y="-1270298"/>
              <a:ext cx="618134" cy="9816049"/>
            </a:xfrm>
            <a:prstGeom prst="round2SameRect">
              <a:avLst>
                <a:gd name="adj1" fmla="val 16667"/>
                <a:gd name="adj2" fmla="val 0"/>
              </a:avLst>
            </a:prstGeom>
            <a:solidFill>
              <a:schemeClr val="lt1">
                <a:alpha val="89803"/>
              </a:schemeClr>
            </a:solidFill>
            <a:ln w="22225" cap="rnd" cmpd="sng">
              <a:solidFill>
                <a:srgbClr val="3E79A8"/>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33" name="Google Shape;333;p43"/>
            <p:cNvSpPr txBox="1"/>
            <p:nvPr/>
          </p:nvSpPr>
          <p:spPr>
            <a:xfrm>
              <a:off x="665683" y="3358834"/>
              <a:ext cx="9785874" cy="557784"/>
            </a:xfrm>
            <a:prstGeom prst="rect">
              <a:avLst/>
            </a:prstGeom>
            <a:noFill/>
            <a:ln>
              <a:noFill/>
            </a:ln>
          </p:spPr>
          <p:txBody>
            <a:bodyPr spcFirstLastPara="1" wrap="square" lIns="184900" tIns="16500" rIns="16500" bIns="16500" anchor="ctr" anchorCtr="0">
              <a:noAutofit/>
            </a:bodyPr>
            <a:lstStyle/>
            <a:p>
              <a:pPr marL="228600" marR="0" lvl="1" indent="-228600" algn="l" rtl="0">
                <a:lnSpc>
                  <a:spcPct val="90000"/>
                </a:lnSpc>
                <a:spcBef>
                  <a:spcPts val="0"/>
                </a:spcBef>
                <a:spcAft>
                  <a:spcPts val="0"/>
                </a:spcAft>
                <a:buClr>
                  <a:schemeClr val="dk1"/>
                </a:buClr>
                <a:buSzPts val="2600"/>
                <a:buFont typeface="Cabin"/>
                <a:buNone/>
              </a:pPr>
              <a:r>
                <a:rPr lang="en-US" sz="2600" b="0" i="0" u="none" strike="noStrike" cap="none">
                  <a:solidFill>
                    <a:schemeClr val="dk1"/>
                  </a:solidFill>
                  <a:latin typeface="Cabin"/>
                  <a:ea typeface="Cabin"/>
                  <a:cs typeface="Cabin"/>
                  <a:sym typeface="Cabin"/>
                </a:rPr>
                <a:t>Final rule published </a:t>
              </a:r>
              <a:endParaRPr/>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26"/>
          <p:cNvSpPr txBox="1">
            <a:spLocks noGrp="1"/>
          </p:cNvSpPr>
          <p:nvPr>
            <p:ph type="body" idx="1"/>
          </p:nvPr>
        </p:nvSpPr>
        <p:spPr>
          <a:xfrm>
            <a:off x="459092" y="1848307"/>
            <a:ext cx="11273700" cy="4779650"/>
          </a:xfrm>
          <a:prstGeom prst="rect">
            <a:avLst/>
          </a:prstGeom>
          <a:noFill/>
          <a:ln>
            <a:noFill/>
          </a:ln>
        </p:spPr>
        <p:txBody>
          <a:bodyPr spcFirstLastPara="1" wrap="square" lIns="91425" tIns="45700" rIns="91425" bIns="45700" anchor="t" anchorCtr="0">
            <a:noAutofit/>
          </a:bodyPr>
          <a:lstStyle/>
          <a:p>
            <a:pPr marL="50798" marR="0" lvl="0" indent="0" algn="l" rtl="0">
              <a:lnSpc>
                <a:spcPct val="100000"/>
              </a:lnSpc>
              <a:spcBef>
                <a:spcPts val="0"/>
              </a:spcBef>
              <a:spcAft>
                <a:spcPts val="0"/>
              </a:spcAft>
              <a:buClr>
                <a:schemeClr val="dk1"/>
              </a:buClr>
              <a:buSzPts val="2100"/>
              <a:buFont typeface="Noto Sans Symbols"/>
              <a:buNone/>
            </a:pPr>
            <a:endParaRPr sz="1200" b="1" i="0" u="none" strike="noStrike" cap="none" dirty="0">
              <a:solidFill>
                <a:schemeClr val="dk1"/>
              </a:solidFill>
              <a:latin typeface="Calibri"/>
              <a:ea typeface="Calibri"/>
              <a:cs typeface="Calibri"/>
              <a:sym typeface="Calibri"/>
            </a:endParaRPr>
          </a:p>
          <a:p>
            <a:pPr marL="50798" marR="0" lvl="0" indent="0" algn="l" rtl="0">
              <a:lnSpc>
                <a:spcPct val="100000"/>
              </a:lnSpc>
              <a:spcBef>
                <a:spcPts val="1067"/>
              </a:spcBef>
              <a:spcAft>
                <a:spcPts val="0"/>
              </a:spcAft>
              <a:buClr>
                <a:schemeClr val="dk1"/>
              </a:buClr>
              <a:buSzPts val="2100"/>
              <a:buFont typeface="Noto Sans Symbols"/>
              <a:buNone/>
            </a:pPr>
            <a:r>
              <a:rPr lang="en-US" sz="2800" b="1" i="0" u="none" strike="noStrike" cap="none" dirty="0">
                <a:solidFill>
                  <a:schemeClr val="dk1"/>
                </a:solidFill>
                <a:latin typeface="Calibri"/>
                <a:ea typeface="Calibri"/>
                <a:cs typeface="Calibri"/>
                <a:sym typeface="Calibri"/>
              </a:rPr>
              <a:t>“</a:t>
            </a:r>
            <a:r>
              <a:rPr lang="en-US" sz="2800" b="1" i="0" u="none" strike="noStrike" cap="none" dirty="0">
                <a:solidFill>
                  <a:schemeClr val="dk1"/>
                </a:solidFill>
                <a:latin typeface="Cabin"/>
                <a:ea typeface="Cabin"/>
                <a:cs typeface="Cabin"/>
                <a:sym typeface="Cabin"/>
              </a:rPr>
              <a:t>Public Charge” </a:t>
            </a:r>
            <a:r>
              <a:rPr lang="en-US" sz="2800" b="0" i="0" u="none" strike="noStrike" cap="none" dirty="0">
                <a:solidFill>
                  <a:schemeClr val="dk1"/>
                </a:solidFill>
                <a:latin typeface="Cabin"/>
                <a:ea typeface="Cabin"/>
                <a:cs typeface="Cabin"/>
                <a:sym typeface="Cabin"/>
              </a:rPr>
              <a:t>is a term used in immigration law to refer to a person who is likely to become primarily dependent on the government for support.  </a:t>
            </a:r>
            <a:endParaRPr sz="2800" b="0" i="0" u="none" strike="noStrike" cap="none" dirty="0">
              <a:solidFill>
                <a:schemeClr val="dk2"/>
              </a:solidFill>
              <a:latin typeface="Cabin"/>
              <a:ea typeface="Cabin"/>
              <a:cs typeface="Cabin"/>
              <a:sym typeface="Cabin"/>
            </a:endParaRPr>
          </a:p>
          <a:p>
            <a:pPr marL="50798" marR="0" lvl="0" indent="0" algn="l" rtl="0">
              <a:lnSpc>
                <a:spcPct val="100000"/>
              </a:lnSpc>
              <a:spcBef>
                <a:spcPts val="1067"/>
              </a:spcBef>
              <a:spcAft>
                <a:spcPts val="0"/>
              </a:spcAft>
              <a:buClr>
                <a:schemeClr val="dk1"/>
              </a:buClr>
              <a:buSzPts val="2100"/>
              <a:buFont typeface="Noto Sans Symbols"/>
              <a:buNone/>
            </a:pPr>
            <a:endParaRPr sz="200" b="0" i="0" u="none" strike="noStrike" cap="none" dirty="0">
              <a:solidFill>
                <a:schemeClr val="dk1"/>
              </a:solidFill>
              <a:latin typeface="Cabin"/>
              <a:ea typeface="Cabin"/>
              <a:cs typeface="Cabin"/>
              <a:sym typeface="Cabin"/>
            </a:endParaRPr>
          </a:p>
          <a:p>
            <a:pPr marL="50798" marR="0" lvl="0" indent="0" algn="l" rtl="0">
              <a:lnSpc>
                <a:spcPct val="100000"/>
              </a:lnSpc>
              <a:spcBef>
                <a:spcPts val="1067"/>
              </a:spcBef>
              <a:spcAft>
                <a:spcPts val="0"/>
              </a:spcAft>
              <a:buClr>
                <a:schemeClr val="dk1"/>
              </a:buClr>
              <a:buSzPts val="2100"/>
              <a:buFont typeface="Noto Sans Symbols"/>
              <a:buNone/>
            </a:pPr>
            <a:r>
              <a:rPr lang="en-US" sz="3200" b="0" i="0" u="none" strike="noStrike" cap="none" dirty="0">
                <a:solidFill>
                  <a:schemeClr val="dk1"/>
                </a:solidFill>
                <a:latin typeface="Cabin"/>
                <a:ea typeface="Cabin"/>
                <a:cs typeface="Cabin"/>
                <a:sym typeface="Cabin"/>
              </a:rPr>
              <a:t>A public charge assessment is made: </a:t>
            </a:r>
            <a:endParaRPr lang="en-US" sz="3200" dirty="0"/>
          </a:p>
          <a:p>
            <a:pPr marL="507998" indent="-457200">
              <a:spcBef>
                <a:spcPts val="1067"/>
              </a:spcBef>
              <a:buClr>
                <a:schemeClr val="dk1"/>
              </a:buClr>
              <a:buSzPts val="2100"/>
              <a:buFont typeface="Arial" panose="020B0604020202020204" pitchFamily="34" charset="0"/>
              <a:buChar char="•"/>
            </a:pPr>
            <a:r>
              <a:rPr lang="en-US" sz="2933" b="0" i="0" u="none" strike="noStrike" cap="none" dirty="0">
                <a:solidFill>
                  <a:schemeClr val="dk1"/>
                </a:solidFill>
                <a:latin typeface="Cabin"/>
                <a:ea typeface="Cabin"/>
                <a:cs typeface="Cabin"/>
                <a:sym typeface="Cabin"/>
              </a:rPr>
              <a:t>When a person </a:t>
            </a:r>
            <a:r>
              <a:rPr lang="en-US" sz="2933" b="1" i="0" u="none" strike="noStrike" cap="none" dirty="0">
                <a:solidFill>
                  <a:schemeClr val="dk1"/>
                </a:solidFill>
                <a:latin typeface="Cabin"/>
                <a:ea typeface="Cabin"/>
                <a:cs typeface="Cabin"/>
                <a:sym typeface="Cabin"/>
              </a:rPr>
              <a:t>applies to enter </a:t>
            </a:r>
            <a:r>
              <a:rPr lang="en-US" sz="2933" b="0" i="0" u="none" strike="noStrike" cap="none" dirty="0">
                <a:solidFill>
                  <a:schemeClr val="dk1"/>
                </a:solidFill>
                <a:latin typeface="Cabin"/>
                <a:ea typeface="Cabin"/>
                <a:cs typeface="Cabin"/>
                <a:sym typeface="Cabin"/>
              </a:rPr>
              <a:t>the U.S. or </a:t>
            </a:r>
            <a:endParaRPr lang="en-US" dirty="0"/>
          </a:p>
          <a:p>
            <a:pPr marL="507998" indent="-457200">
              <a:spcBef>
                <a:spcPts val="1067"/>
              </a:spcBef>
              <a:buClr>
                <a:schemeClr val="dk1"/>
              </a:buClr>
              <a:buSzPts val="2100"/>
              <a:buFont typeface="Arial" panose="020B0604020202020204" pitchFamily="34" charset="0"/>
              <a:buChar char="•"/>
            </a:pPr>
            <a:r>
              <a:rPr lang="en-US" sz="2933" b="1" i="0" u="none" strike="noStrike" cap="none" dirty="0">
                <a:solidFill>
                  <a:schemeClr val="dk1"/>
                </a:solidFill>
                <a:latin typeface="Cabin"/>
                <a:ea typeface="Cabin"/>
                <a:cs typeface="Cabin"/>
                <a:sym typeface="Cabin"/>
              </a:rPr>
              <a:t>Applies to adjust status </a:t>
            </a:r>
            <a:r>
              <a:rPr lang="en-US" sz="2933" b="0" i="0" u="none" strike="noStrike" cap="none" dirty="0">
                <a:solidFill>
                  <a:schemeClr val="dk1"/>
                </a:solidFill>
                <a:latin typeface="Cabin"/>
                <a:ea typeface="Cabin"/>
                <a:cs typeface="Cabin"/>
                <a:sym typeface="Cabin"/>
              </a:rPr>
              <a:t>to become a  </a:t>
            </a:r>
            <a:endParaRPr sz="1800" b="0" i="0" u="none" strike="noStrike" cap="none" dirty="0">
              <a:solidFill>
                <a:schemeClr val="dk2"/>
              </a:solidFill>
              <a:latin typeface="Cabin"/>
              <a:ea typeface="Cabin"/>
              <a:cs typeface="Cabin"/>
              <a:sym typeface="Cabin"/>
            </a:endParaRPr>
          </a:p>
          <a:p>
            <a:pPr marL="101597" marR="0" lvl="0" indent="0" algn="l" rtl="0">
              <a:lnSpc>
                <a:spcPct val="100000"/>
              </a:lnSpc>
              <a:spcBef>
                <a:spcPts val="600"/>
              </a:spcBef>
              <a:spcAft>
                <a:spcPts val="0"/>
              </a:spcAft>
              <a:buClr>
                <a:schemeClr val="dk2"/>
              </a:buClr>
              <a:buSzPts val="2400"/>
              <a:buFont typeface="Noto Sans Symbols"/>
              <a:buNone/>
            </a:pPr>
            <a:r>
              <a:rPr lang="en-US" sz="2933" b="0" i="0" u="none" strike="noStrike" cap="none" dirty="0">
                <a:solidFill>
                  <a:schemeClr val="dk1"/>
                </a:solidFill>
                <a:latin typeface="Cabin"/>
                <a:ea typeface="Cabin"/>
                <a:cs typeface="Cabin"/>
                <a:sym typeface="Cabin"/>
              </a:rPr>
              <a:t>     Lawful Permanent Resident (LPR), </a:t>
            </a:r>
            <a:r>
              <a:rPr lang="en-US" sz="2933" b="0" i="1" u="none" strike="noStrike" cap="none" dirty="0">
                <a:solidFill>
                  <a:schemeClr val="dk1"/>
                </a:solidFill>
                <a:latin typeface="Cabin"/>
                <a:ea typeface="Cabin"/>
                <a:cs typeface="Cabin"/>
                <a:sym typeface="Cabin"/>
              </a:rPr>
              <a:t>NOT when                                              </a:t>
            </a:r>
            <a:endParaRPr sz="1800" b="0" i="0" u="none" strike="noStrike" cap="none" dirty="0">
              <a:solidFill>
                <a:schemeClr val="dk2"/>
              </a:solidFill>
              <a:latin typeface="Cabin"/>
              <a:ea typeface="Cabin"/>
              <a:cs typeface="Cabin"/>
              <a:sym typeface="Cabin"/>
            </a:endParaRPr>
          </a:p>
          <a:p>
            <a:pPr marL="101597" marR="0" lvl="0" indent="0" algn="l" rtl="0">
              <a:lnSpc>
                <a:spcPct val="100000"/>
              </a:lnSpc>
              <a:spcBef>
                <a:spcPts val="600"/>
              </a:spcBef>
              <a:spcAft>
                <a:spcPts val="0"/>
              </a:spcAft>
              <a:buClr>
                <a:schemeClr val="dk2"/>
              </a:buClr>
              <a:buSzPts val="2400"/>
              <a:buFont typeface="Noto Sans Symbols"/>
              <a:buNone/>
            </a:pPr>
            <a:r>
              <a:rPr lang="en-US" sz="2933" b="0" i="1" u="none" strike="noStrike" cap="none" dirty="0">
                <a:solidFill>
                  <a:schemeClr val="dk1"/>
                </a:solidFill>
                <a:latin typeface="Cabin"/>
                <a:ea typeface="Cabin"/>
                <a:cs typeface="Cabin"/>
                <a:sym typeface="Cabin"/>
              </a:rPr>
              <a:t>     applying to become a U.S. citizen</a:t>
            </a:r>
            <a:endParaRPr sz="2933" b="0" i="0" u="none" strike="noStrike" cap="none" dirty="0">
              <a:solidFill>
                <a:schemeClr val="dk1"/>
              </a:solidFill>
              <a:latin typeface="Cabin"/>
              <a:ea typeface="Cabin"/>
              <a:cs typeface="Cabin"/>
              <a:sym typeface="Cabin"/>
            </a:endParaRPr>
          </a:p>
          <a:p>
            <a:pPr marL="84664" marR="0" lvl="0" indent="0" algn="l" rtl="0">
              <a:lnSpc>
                <a:spcPct val="90000"/>
              </a:lnSpc>
              <a:spcBef>
                <a:spcPts val="600"/>
              </a:spcBef>
              <a:spcAft>
                <a:spcPts val="0"/>
              </a:spcAft>
              <a:buClr>
                <a:schemeClr val="dk1"/>
              </a:buClr>
              <a:buSzPts val="1800"/>
              <a:buFont typeface="Noto Sans Symbols"/>
              <a:buNone/>
            </a:pPr>
            <a:endParaRPr sz="3200" b="0" i="0" u="none" strike="noStrike" cap="none" dirty="0">
              <a:solidFill>
                <a:schemeClr val="dk1"/>
              </a:solidFill>
              <a:latin typeface="Cabin"/>
              <a:ea typeface="Cabin"/>
              <a:cs typeface="Cabin"/>
              <a:sym typeface="Cabin"/>
            </a:endParaRPr>
          </a:p>
          <a:p>
            <a:pPr marL="1371565" marR="0" lvl="0" indent="0" algn="l" rtl="0">
              <a:lnSpc>
                <a:spcPct val="100000"/>
              </a:lnSpc>
              <a:spcBef>
                <a:spcPts val="533"/>
              </a:spcBef>
              <a:spcAft>
                <a:spcPts val="0"/>
              </a:spcAft>
              <a:buClr>
                <a:schemeClr val="accent2"/>
              </a:buClr>
              <a:buSzPts val="1656"/>
              <a:buFont typeface="Noto Sans Symbols"/>
              <a:buNone/>
            </a:pPr>
            <a:endParaRPr sz="1800" b="0" i="0" u="none" strike="noStrike" cap="none" dirty="0">
              <a:solidFill>
                <a:schemeClr val="dk2"/>
              </a:solidFill>
              <a:latin typeface="Cabin"/>
              <a:ea typeface="Cabin"/>
              <a:cs typeface="Cabin"/>
              <a:sym typeface="Cabin"/>
            </a:endParaRPr>
          </a:p>
        </p:txBody>
      </p:sp>
      <p:sp>
        <p:nvSpPr>
          <p:cNvPr id="190" name="Google Shape;190;p26"/>
          <p:cNvSpPr txBox="1">
            <a:spLocks noGrp="1"/>
          </p:cNvSpPr>
          <p:nvPr>
            <p:ph type="title"/>
          </p:nvPr>
        </p:nvSpPr>
        <p:spPr>
          <a:xfrm>
            <a:off x="678426" y="757085"/>
            <a:ext cx="10942198" cy="943896"/>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lt2"/>
              </a:buClr>
              <a:buSzPts val="3600"/>
              <a:buFont typeface="Cabin"/>
              <a:buNone/>
            </a:pPr>
            <a:r>
              <a:rPr lang="en-US" sz="4800" b="0" i="0" u="none" strike="noStrike" cap="none" dirty="0">
                <a:solidFill>
                  <a:schemeClr val="lt2"/>
                </a:solidFill>
                <a:latin typeface="Cabin"/>
                <a:ea typeface="Cabin"/>
                <a:cs typeface="Cabin"/>
                <a:sym typeface="Cabin"/>
              </a:rPr>
              <a:t>BACKGROUND</a:t>
            </a:r>
            <a:r>
              <a:rPr lang="en-US" sz="4800" b="0" i="0" u="none" strike="noStrike" cap="none" dirty="0">
                <a:solidFill>
                  <a:schemeClr val="lt1"/>
                </a:solidFill>
                <a:latin typeface="Cabin"/>
                <a:ea typeface="Cabin"/>
                <a:cs typeface="Cabin"/>
                <a:sym typeface="Cabin"/>
              </a:rPr>
              <a:t>: PUBLIC CHARGE</a:t>
            </a:r>
            <a:endParaRPr sz="2800" b="0" i="0" u="none" strike="noStrike" cap="none" dirty="0">
              <a:solidFill>
                <a:schemeClr val="lt1"/>
              </a:solidFill>
              <a:latin typeface="Cabin"/>
              <a:ea typeface="Cabin"/>
              <a:cs typeface="Cabin"/>
              <a:sym typeface="Cabin"/>
            </a:endParaRPr>
          </a:p>
        </p:txBody>
      </p:sp>
      <p:sp>
        <p:nvSpPr>
          <p:cNvPr id="191" name="Google Shape;191;p26"/>
          <p:cNvSpPr txBox="1"/>
          <p:nvPr/>
        </p:nvSpPr>
        <p:spPr>
          <a:xfrm>
            <a:off x="9212063" y="6258757"/>
            <a:ext cx="683700" cy="369300"/>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chemeClr val="dk1"/>
              </a:solidFill>
              <a:latin typeface="Cabin"/>
              <a:ea typeface="Cabin"/>
              <a:cs typeface="Cabin"/>
              <a:sym typeface="Cabin"/>
            </a:endParaRPr>
          </a:p>
        </p:txBody>
      </p:sp>
      <p:pic>
        <p:nvPicPr>
          <p:cNvPr id="192" name="Google Shape;192;p26"/>
          <p:cNvPicPr preferRelativeResize="0"/>
          <p:nvPr/>
        </p:nvPicPr>
        <p:blipFill rotWithShape="1">
          <a:blip r:embed="rId3">
            <a:alphaModFix/>
          </a:blip>
          <a:srcRect/>
          <a:stretch/>
        </p:blipFill>
        <p:spPr>
          <a:xfrm>
            <a:off x="8408592" y="3600549"/>
            <a:ext cx="3202200" cy="3027408"/>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37"/>
        <p:cNvGrpSpPr/>
        <p:nvPr/>
      </p:nvGrpSpPr>
      <p:grpSpPr>
        <a:xfrm>
          <a:off x="0" y="0"/>
          <a:ext cx="0" cy="0"/>
          <a:chOff x="0" y="0"/>
          <a:chExt cx="0" cy="0"/>
        </a:xfrm>
      </p:grpSpPr>
      <p:sp>
        <p:nvSpPr>
          <p:cNvPr id="338" name="Google Shape;338;p44"/>
          <p:cNvSpPr txBox="1">
            <a:spLocks noGrp="1"/>
          </p:cNvSpPr>
          <p:nvPr>
            <p:ph type="title"/>
          </p:nvPr>
        </p:nvSpPr>
        <p:spPr>
          <a:xfrm>
            <a:off x="535813" y="875715"/>
            <a:ext cx="11381867" cy="2852737"/>
          </a:xfrm>
          <a:prstGeom prst="rect">
            <a:avLst/>
          </a:prstGeom>
          <a:noFill/>
          <a:ln>
            <a:noFill/>
          </a:ln>
        </p:spPr>
        <p:txBody>
          <a:bodyPr spcFirstLastPara="1" wrap="square" lIns="91425" tIns="45700" rIns="91425" bIns="45700" anchor="b" anchorCtr="0">
            <a:noAutofit/>
          </a:bodyPr>
          <a:lstStyle/>
          <a:p>
            <a:pPr marL="0" marR="0" lvl="0" indent="0" algn="l" rtl="0">
              <a:spcBef>
                <a:spcPts val="0"/>
              </a:spcBef>
              <a:spcAft>
                <a:spcPts val="0"/>
              </a:spcAft>
              <a:buClr>
                <a:schemeClr val="accent1"/>
              </a:buClr>
              <a:buSzPts val="4400"/>
              <a:buFont typeface="Cabin"/>
              <a:buNone/>
            </a:pPr>
            <a:br>
              <a:rPr lang="en-US" sz="4400" b="0" i="0" u="none" strike="noStrike" cap="none">
                <a:solidFill>
                  <a:schemeClr val="accent1"/>
                </a:solidFill>
                <a:latin typeface="Cabin"/>
                <a:ea typeface="Cabin"/>
                <a:cs typeface="Cabin"/>
                <a:sym typeface="Cabin"/>
              </a:rPr>
            </a:br>
            <a:r>
              <a:rPr lang="en-US" sz="4400" b="0" i="0" u="none" strike="noStrike" cap="none">
                <a:solidFill>
                  <a:srgbClr val="9FC3E3"/>
                </a:solidFill>
                <a:latin typeface="Cabin"/>
                <a:ea typeface="Cabin"/>
                <a:cs typeface="Cabin"/>
                <a:sym typeface="Cabin"/>
              </a:rPr>
              <a:t>PUBLIC CHARGE:</a:t>
            </a:r>
            <a:br>
              <a:rPr lang="en-US" sz="4400" b="0" i="0" u="none" strike="noStrike" cap="none">
                <a:solidFill>
                  <a:schemeClr val="accent1"/>
                </a:solidFill>
                <a:latin typeface="Cabin"/>
                <a:ea typeface="Cabin"/>
                <a:cs typeface="Cabin"/>
                <a:sym typeface="Cabin"/>
              </a:rPr>
            </a:br>
            <a:r>
              <a:rPr lang="en-US" sz="4400" b="0" i="0" u="none" strike="noStrike" cap="none">
                <a:solidFill>
                  <a:srgbClr val="005493"/>
                </a:solidFill>
                <a:latin typeface="Cabin"/>
                <a:ea typeface="Cabin"/>
                <a:cs typeface="Cabin"/>
                <a:sym typeface="Cabin"/>
              </a:rPr>
              <a:t>MESSAGING AND FIGHTING BACK </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43"/>
        <p:cNvGrpSpPr/>
        <p:nvPr/>
      </p:nvGrpSpPr>
      <p:grpSpPr>
        <a:xfrm>
          <a:off x="0" y="0"/>
          <a:ext cx="0" cy="0"/>
          <a:chOff x="0" y="0"/>
          <a:chExt cx="0" cy="0"/>
        </a:xfrm>
      </p:grpSpPr>
      <p:sp>
        <p:nvSpPr>
          <p:cNvPr id="344" name="Google Shape;344;p45"/>
          <p:cNvSpPr txBox="1">
            <a:spLocks noGrp="1"/>
          </p:cNvSpPr>
          <p:nvPr>
            <p:ph type="title"/>
          </p:nvPr>
        </p:nvSpPr>
        <p:spPr>
          <a:xfrm>
            <a:off x="581192" y="702156"/>
            <a:ext cx="11029500" cy="10137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lt1"/>
              </a:buClr>
              <a:buSzPts val="5400"/>
              <a:buFont typeface="Cabin"/>
              <a:buNone/>
            </a:pPr>
            <a:r>
              <a:rPr lang="en-US" sz="5400" b="0" i="0" u="none" strike="noStrike" cap="none" dirty="0">
                <a:solidFill>
                  <a:schemeClr val="lt1"/>
                </a:solidFill>
                <a:latin typeface="Cabin"/>
                <a:ea typeface="Cabin"/>
                <a:cs typeface="Cabin"/>
                <a:sym typeface="Cabin"/>
              </a:rPr>
              <a:t>PUBLIC MESSAGING</a:t>
            </a:r>
            <a:endParaRPr sz="2800" b="0" i="0" u="none" strike="noStrike" cap="none" dirty="0">
              <a:solidFill>
                <a:schemeClr val="lt1"/>
              </a:solidFill>
              <a:latin typeface="Cabin"/>
              <a:ea typeface="Cabin"/>
              <a:cs typeface="Cabin"/>
              <a:sym typeface="Cabin"/>
            </a:endParaRPr>
          </a:p>
        </p:txBody>
      </p:sp>
      <p:sp>
        <p:nvSpPr>
          <p:cNvPr id="345" name="Google Shape;345;p45"/>
          <p:cNvSpPr txBox="1"/>
          <p:nvPr/>
        </p:nvSpPr>
        <p:spPr>
          <a:xfrm>
            <a:off x="3510117" y="1715856"/>
            <a:ext cx="8287179" cy="4866968"/>
          </a:xfrm>
          <a:prstGeom prst="rect">
            <a:avLst/>
          </a:prstGeom>
          <a:noFill/>
          <a:ln>
            <a:noFill/>
          </a:ln>
        </p:spPr>
        <p:txBody>
          <a:bodyPr spcFirstLastPara="1" wrap="square" lIns="91425" tIns="45700" rIns="91425" bIns="45700" anchor="t" anchorCtr="0">
            <a:noAutofit/>
          </a:bodyPr>
          <a:lstStyle/>
          <a:p>
            <a:pPr marL="285750" marR="0" lvl="0" indent="0" algn="l" rtl="0">
              <a:lnSpc>
                <a:spcPct val="100000"/>
              </a:lnSpc>
              <a:spcBef>
                <a:spcPts val="0"/>
              </a:spcBef>
              <a:spcAft>
                <a:spcPts val="0"/>
              </a:spcAft>
              <a:buNone/>
            </a:pPr>
            <a:endParaRPr sz="1400" b="0" i="0" u="none" strike="noStrike" cap="none" dirty="0">
              <a:solidFill>
                <a:srgbClr val="000000"/>
              </a:solidFill>
              <a:latin typeface="Arial"/>
              <a:ea typeface="Arial"/>
              <a:cs typeface="Arial"/>
              <a:sym typeface="Arial"/>
            </a:endParaRPr>
          </a:p>
          <a:p>
            <a:pPr marL="285750" marR="0" lvl="0" indent="-298450" algn="l" rtl="0">
              <a:lnSpc>
                <a:spcPct val="100000"/>
              </a:lnSpc>
              <a:spcBef>
                <a:spcPts val="0"/>
              </a:spcBef>
              <a:spcAft>
                <a:spcPts val="0"/>
              </a:spcAft>
              <a:buClr>
                <a:schemeClr val="dk1"/>
              </a:buClr>
              <a:buSzPts val="2400"/>
              <a:buFont typeface="Cabin"/>
              <a:buChar char="●"/>
            </a:pPr>
            <a:r>
              <a:rPr lang="en-US" sz="2400" dirty="0">
                <a:solidFill>
                  <a:schemeClr val="dk1"/>
                </a:solidFill>
                <a:latin typeface="Cabin"/>
                <a:ea typeface="Cabin"/>
                <a:cs typeface="Cabin"/>
                <a:sym typeface="Cabin"/>
              </a:rPr>
              <a:t>How you live your life and contribute to your community should define you in this country, not how you look or how much money you have. </a:t>
            </a:r>
            <a:endParaRPr sz="2400" dirty="0">
              <a:solidFill>
                <a:schemeClr val="dk1"/>
              </a:solidFill>
              <a:latin typeface="Cabin"/>
              <a:ea typeface="Cabin"/>
              <a:cs typeface="Cabin"/>
              <a:sym typeface="Cabin"/>
            </a:endParaRPr>
          </a:p>
          <a:p>
            <a:pPr marL="285750" marR="0" lvl="0" indent="0" algn="l" rtl="0">
              <a:lnSpc>
                <a:spcPct val="100000"/>
              </a:lnSpc>
              <a:spcBef>
                <a:spcPts val="0"/>
              </a:spcBef>
              <a:spcAft>
                <a:spcPts val="0"/>
              </a:spcAft>
              <a:buNone/>
            </a:pPr>
            <a:endParaRPr sz="1200" dirty="0">
              <a:solidFill>
                <a:schemeClr val="dk1"/>
              </a:solidFill>
              <a:latin typeface="Cabin"/>
              <a:ea typeface="Cabin"/>
              <a:cs typeface="Cabin"/>
              <a:sym typeface="Cabin"/>
            </a:endParaRPr>
          </a:p>
          <a:p>
            <a:pPr marL="285750" marR="0" lvl="0" indent="-298450" algn="l" rtl="0">
              <a:lnSpc>
                <a:spcPct val="100000"/>
              </a:lnSpc>
              <a:spcBef>
                <a:spcPts val="0"/>
              </a:spcBef>
              <a:spcAft>
                <a:spcPts val="0"/>
              </a:spcAft>
              <a:buClr>
                <a:schemeClr val="dk1"/>
              </a:buClr>
              <a:buSzPts val="2400"/>
              <a:buFont typeface="Cabin"/>
              <a:buChar char="●"/>
            </a:pPr>
            <a:r>
              <a:rPr lang="en-US" sz="2400" dirty="0">
                <a:solidFill>
                  <a:schemeClr val="dk1"/>
                </a:solidFill>
                <a:latin typeface="Cabin"/>
                <a:ea typeface="Cabin"/>
                <a:cs typeface="Cabin"/>
                <a:sym typeface="Cabin"/>
              </a:rPr>
              <a:t>Trump proposal makes immigration a pay-to-play game, putting the wealthy ahead of families who’ve waited years to be reunited.</a:t>
            </a:r>
            <a:endParaRPr sz="2400" dirty="0">
              <a:solidFill>
                <a:schemeClr val="dk1"/>
              </a:solidFill>
              <a:latin typeface="Cabin"/>
              <a:ea typeface="Cabin"/>
              <a:cs typeface="Cabin"/>
              <a:sym typeface="Cabin"/>
            </a:endParaRPr>
          </a:p>
          <a:p>
            <a:pPr marL="285750" marR="0" lvl="0" indent="0" algn="l" rtl="0">
              <a:lnSpc>
                <a:spcPct val="100000"/>
              </a:lnSpc>
              <a:spcBef>
                <a:spcPts val="0"/>
              </a:spcBef>
              <a:spcAft>
                <a:spcPts val="0"/>
              </a:spcAft>
              <a:buNone/>
            </a:pPr>
            <a:endParaRPr sz="1200" dirty="0">
              <a:solidFill>
                <a:schemeClr val="dk1"/>
              </a:solidFill>
              <a:latin typeface="Cabin"/>
              <a:ea typeface="Cabin"/>
              <a:cs typeface="Cabin"/>
              <a:sym typeface="Cabin"/>
            </a:endParaRPr>
          </a:p>
          <a:p>
            <a:pPr marL="285750" marR="0" lvl="0" indent="-298450" algn="l" rtl="0">
              <a:lnSpc>
                <a:spcPct val="100000"/>
              </a:lnSpc>
              <a:spcBef>
                <a:spcPts val="0"/>
              </a:spcBef>
              <a:spcAft>
                <a:spcPts val="0"/>
              </a:spcAft>
              <a:buClr>
                <a:schemeClr val="dk1"/>
              </a:buClr>
              <a:buSzPts val="2400"/>
              <a:buFont typeface="Cabin"/>
              <a:buChar char="●"/>
            </a:pPr>
            <a:r>
              <a:rPr lang="en-US" sz="2400" dirty="0">
                <a:solidFill>
                  <a:schemeClr val="dk1"/>
                </a:solidFill>
                <a:latin typeface="Cabin"/>
                <a:ea typeface="Cabin"/>
                <a:cs typeface="Cabin"/>
                <a:sym typeface="Cabin"/>
              </a:rPr>
              <a:t>But, by forcing families to choose between reuniting with their loved ones and weathering tough times, it would make the U.S. a sicker, hungrier, poorer nation.</a:t>
            </a:r>
            <a:endParaRPr sz="2400" dirty="0">
              <a:solidFill>
                <a:schemeClr val="dk1"/>
              </a:solidFill>
              <a:latin typeface="Cabin"/>
              <a:ea typeface="Cabin"/>
              <a:cs typeface="Cabin"/>
              <a:sym typeface="Cabin"/>
            </a:endParaRPr>
          </a:p>
          <a:p>
            <a:pPr marL="285750" marR="0" lvl="0" indent="0" algn="l" rtl="0">
              <a:lnSpc>
                <a:spcPct val="100000"/>
              </a:lnSpc>
              <a:spcBef>
                <a:spcPts val="0"/>
              </a:spcBef>
              <a:spcAft>
                <a:spcPts val="0"/>
              </a:spcAft>
              <a:buNone/>
            </a:pPr>
            <a:endParaRPr sz="1200" dirty="0">
              <a:solidFill>
                <a:schemeClr val="dk1"/>
              </a:solidFill>
              <a:latin typeface="Cabin"/>
              <a:ea typeface="Cabin"/>
              <a:cs typeface="Cabin"/>
              <a:sym typeface="Cabin"/>
            </a:endParaRPr>
          </a:p>
          <a:p>
            <a:pPr marL="285750" marR="0" lvl="0" indent="-298450" algn="l" rtl="0">
              <a:lnSpc>
                <a:spcPct val="100000"/>
              </a:lnSpc>
              <a:spcBef>
                <a:spcPts val="0"/>
              </a:spcBef>
              <a:spcAft>
                <a:spcPts val="0"/>
              </a:spcAft>
              <a:buClr>
                <a:schemeClr val="dk1"/>
              </a:buClr>
              <a:buSzPts val="2400"/>
              <a:buFont typeface="Cabin"/>
              <a:buChar char="●"/>
            </a:pPr>
            <a:r>
              <a:rPr lang="en-US" sz="2400" dirty="0">
                <a:solidFill>
                  <a:schemeClr val="dk1"/>
                </a:solidFill>
                <a:latin typeface="Cabin"/>
                <a:ea typeface="Cabin"/>
                <a:cs typeface="Cabin"/>
                <a:sym typeface="Cabin"/>
              </a:rPr>
              <a:t>We’ve seen abuses like this before in our immigration history, against Jews and Irish and Italian Catholics.</a:t>
            </a:r>
            <a:endParaRPr sz="2400" dirty="0">
              <a:solidFill>
                <a:schemeClr val="dk1"/>
              </a:solidFill>
              <a:latin typeface="Cabin"/>
              <a:ea typeface="Cabin"/>
              <a:cs typeface="Cabin"/>
              <a:sym typeface="Cabin"/>
            </a:endParaRPr>
          </a:p>
        </p:txBody>
      </p:sp>
      <p:pic>
        <p:nvPicPr>
          <p:cNvPr id="346" name="Google Shape;346;p45" descr="Image result for newspaper clip art"/>
          <p:cNvPicPr preferRelativeResize="0"/>
          <p:nvPr/>
        </p:nvPicPr>
        <p:blipFill rotWithShape="1">
          <a:blip r:embed="rId3">
            <a:alphaModFix/>
          </a:blip>
          <a:srcRect/>
          <a:stretch/>
        </p:blipFill>
        <p:spPr>
          <a:xfrm>
            <a:off x="394704" y="2379862"/>
            <a:ext cx="3115413" cy="349983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51"/>
        <p:cNvGrpSpPr/>
        <p:nvPr/>
      </p:nvGrpSpPr>
      <p:grpSpPr>
        <a:xfrm>
          <a:off x="0" y="0"/>
          <a:ext cx="0" cy="0"/>
          <a:chOff x="0" y="0"/>
          <a:chExt cx="0" cy="0"/>
        </a:xfrm>
      </p:grpSpPr>
      <p:sp>
        <p:nvSpPr>
          <p:cNvPr id="352" name="Google Shape;352;p46"/>
          <p:cNvSpPr txBox="1"/>
          <p:nvPr/>
        </p:nvSpPr>
        <p:spPr>
          <a:xfrm>
            <a:off x="533400" y="1966751"/>
            <a:ext cx="11240729" cy="1268601"/>
          </a:xfrm>
          <a:prstGeom prst="rect">
            <a:avLst/>
          </a:prstGeom>
          <a:noFill/>
          <a:ln>
            <a:noFill/>
          </a:ln>
        </p:spPr>
        <p:txBody>
          <a:bodyPr spcFirstLastPara="1" wrap="square" lIns="91425" tIns="45700" rIns="91425" bIns="45700" anchor="t" anchorCtr="0">
            <a:noAutofit/>
          </a:bodyPr>
          <a:lstStyle/>
          <a:p>
            <a:pPr marL="457200" marR="0" lvl="0" indent="-457200" algn="l" rtl="0">
              <a:lnSpc>
                <a:spcPct val="100000"/>
              </a:lnSpc>
              <a:spcBef>
                <a:spcPts val="0"/>
              </a:spcBef>
              <a:spcAft>
                <a:spcPts val="0"/>
              </a:spcAft>
              <a:buClr>
                <a:schemeClr val="dk1"/>
              </a:buClr>
              <a:buSzPts val="2200"/>
              <a:buFont typeface="Arial"/>
              <a:buChar char="•"/>
            </a:pPr>
            <a:r>
              <a:rPr lang="en-US" sz="2200" b="0" i="0" u="none" strike="noStrike" cap="none" dirty="0">
                <a:solidFill>
                  <a:schemeClr val="tx1">
                    <a:lumMod val="95000"/>
                    <a:lumOff val="5000"/>
                  </a:schemeClr>
                </a:solidFill>
                <a:latin typeface="Cabin"/>
                <a:ea typeface="Cabin"/>
                <a:cs typeface="Cabin"/>
                <a:sym typeface="Cabin"/>
              </a:rPr>
              <a:t>The rules for immigrants who apply for a green card in the U.S. (who are not processed abroad) </a:t>
            </a:r>
            <a:r>
              <a:rPr lang="en-US" sz="2200" b="1" i="0" u="none" strike="noStrike" cap="none" dirty="0">
                <a:solidFill>
                  <a:schemeClr val="tx1">
                    <a:lumMod val="95000"/>
                    <a:lumOff val="5000"/>
                  </a:schemeClr>
                </a:solidFill>
                <a:latin typeface="Cabin"/>
                <a:ea typeface="Cabin"/>
                <a:cs typeface="Cabin"/>
                <a:sym typeface="Cabin"/>
              </a:rPr>
              <a:t>have not changed</a:t>
            </a:r>
            <a:r>
              <a:rPr lang="en-US" sz="2200" b="0" i="0" u="none" strike="noStrike" cap="none" dirty="0">
                <a:solidFill>
                  <a:schemeClr val="tx1">
                    <a:lumMod val="95000"/>
                    <a:lumOff val="5000"/>
                  </a:schemeClr>
                </a:solidFill>
                <a:latin typeface="Cabin"/>
                <a:ea typeface="Cabin"/>
                <a:cs typeface="Cabin"/>
                <a:sym typeface="Cabin"/>
              </a:rPr>
              <a:t>.  Receipt of non-cash public benefits for which you are eligible currently are not considered when you obtain a green card in the U.S.</a:t>
            </a:r>
            <a:endParaRPr sz="2200" b="0" i="0" u="none" strike="noStrike" cap="none" dirty="0">
              <a:solidFill>
                <a:schemeClr val="tx1">
                  <a:lumMod val="95000"/>
                  <a:lumOff val="5000"/>
                </a:schemeClr>
              </a:solidFill>
              <a:sym typeface="Arial"/>
            </a:endParaRPr>
          </a:p>
        </p:txBody>
      </p:sp>
      <p:sp>
        <p:nvSpPr>
          <p:cNvPr id="353" name="Google Shape;353;p46"/>
          <p:cNvSpPr txBox="1"/>
          <p:nvPr/>
        </p:nvSpPr>
        <p:spPr>
          <a:xfrm>
            <a:off x="533400" y="893902"/>
            <a:ext cx="9947700" cy="8310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4800"/>
              <a:buFont typeface="Arial"/>
              <a:buNone/>
            </a:pPr>
            <a:r>
              <a:rPr lang="en-US" sz="4800" b="0" i="0" u="none" strike="noStrike" cap="none" dirty="0">
                <a:solidFill>
                  <a:schemeClr val="lt1"/>
                </a:solidFill>
                <a:latin typeface="Cabin"/>
                <a:ea typeface="Cabin"/>
                <a:cs typeface="Cabin"/>
                <a:sym typeface="Cabin"/>
              </a:rPr>
              <a:t>MESSAGING TO FAMILIES</a:t>
            </a:r>
            <a:endParaRPr sz="1400" b="0" i="0" u="none" strike="noStrike" cap="none" dirty="0">
              <a:solidFill>
                <a:srgbClr val="000000"/>
              </a:solidFill>
              <a:latin typeface="Arial"/>
              <a:ea typeface="Arial"/>
              <a:cs typeface="Arial"/>
              <a:sym typeface="Arial"/>
            </a:endParaRPr>
          </a:p>
        </p:txBody>
      </p:sp>
      <p:pic>
        <p:nvPicPr>
          <p:cNvPr id="354" name="Google Shape;354;p46" descr="turkish woman looks helpless through the paperwork"/>
          <p:cNvPicPr preferRelativeResize="0"/>
          <p:nvPr/>
        </p:nvPicPr>
        <p:blipFill rotWithShape="1">
          <a:blip r:embed="rId3">
            <a:alphaModFix/>
          </a:blip>
          <a:srcRect l="6797" r="21047"/>
          <a:stretch/>
        </p:blipFill>
        <p:spPr>
          <a:xfrm>
            <a:off x="7955279" y="3185357"/>
            <a:ext cx="3703321" cy="3421547"/>
          </a:xfrm>
          <a:prstGeom prst="rect">
            <a:avLst/>
          </a:prstGeom>
          <a:noFill/>
          <a:ln>
            <a:noFill/>
          </a:ln>
        </p:spPr>
      </p:pic>
      <p:sp>
        <p:nvSpPr>
          <p:cNvPr id="2" name="Rectangle 1">
            <a:extLst>
              <a:ext uri="{FF2B5EF4-FFF2-40B4-BE49-F238E27FC236}">
                <a16:creationId xmlns:a16="http://schemas.microsoft.com/office/drawing/2014/main" id="{4CD7C77F-D940-4F3A-9F1A-8869E4C03E8B}"/>
              </a:ext>
            </a:extLst>
          </p:cNvPr>
          <p:cNvSpPr/>
          <p:nvPr/>
        </p:nvSpPr>
        <p:spPr>
          <a:xfrm>
            <a:off x="533400" y="3155861"/>
            <a:ext cx="7306350" cy="3139321"/>
          </a:xfrm>
          <a:prstGeom prst="rect">
            <a:avLst/>
          </a:prstGeom>
        </p:spPr>
        <p:txBody>
          <a:bodyPr wrap="square">
            <a:spAutoFit/>
          </a:bodyPr>
          <a:lstStyle/>
          <a:p>
            <a:pPr marL="342900" lvl="0" indent="-342900">
              <a:buClr>
                <a:schemeClr val="dk1"/>
              </a:buClr>
              <a:buSzPts val="2200"/>
              <a:buFont typeface="Arial"/>
              <a:buChar char="•"/>
            </a:pPr>
            <a:r>
              <a:rPr lang="en-US" sz="2200" dirty="0">
                <a:solidFill>
                  <a:schemeClr val="tx1">
                    <a:lumMod val="95000"/>
                    <a:lumOff val="5000"/>
                  </a:schemeClr>
                </a:solidFill>
                <a:latin typeface="Cabin"/>
                <a:ea typeface="Cabin"/>
                <a:cs typeface="Cabin"/>
                <a:sym typeface="Cabin"/>
              </a:rPr>
              <a:t>Public charge test considers </a:t>
            </a:r>
            <a:r>
              <a:rPr lang="en-US" sz="2200" b="1" dirty="0">
                <a:solidFill>
                  <a:schemeClr val="tx1">
                    <a:lumMod val="95000"/>
                    <a:lumOff val="5000"/>
                  </a:schemeClr>
                </a:solidFill>
                <a:latin typeface="Cabin"/>
                <a:ea typeface="Cabin"/>
                <a:cs typeface="Cabin"/>
                <a:sym typeface="Cabin"/>
              </a:rPr>
              <a:t>totality of the circumstances</a:t>
            </a:r>
            <a:r>
              <a:rPr lang="en-US" sz="2200" dirty="0">
                <a:solidFill>
                  <a:schemeClr val="tx1">
                    <a:lumMod val="95000"/>
                    <a:lumOff val="5000"/>
                  </a:schemeClr>
                </a:solidFill>
                <a:latin typeface="Cabin"/>
                <a:ea typeface="Cabin"/>
                <a:cs typeface="Cabin"/>
                <a:sym typeface="Cabin"/>
              </a:rPr>
              <a:t>. </a:t>
            </a:r>
            <a:endParaRPr lang="en-US" sz="2200" dirty="0">
              <a:solidFill>
                <a:schemeClr val="tx1">
                  <a:lumMod val="95000"/>
                  <a:lumOff val="5000"/>
                </a:schemeClr>
              </a:solidFill>
            </a:endParaRPr>
          </a:p>
          <a:p>
            <a:pPr marL="457200" lvl="1"/>
            <a:r>
              <a:rPr lang="en-US" sz="2200" dirty="0">
                <a:solidFill>
                  <a:schemeClr val="tx1">
                    <a:lumMod val="95000"/>
                    <a:lumOff val="5000"/>
                  </a:schemeClr>
                </a:solidFill>
                <a:latin typeface="Cabin"/>
                <a:ea typeface="Cabin"/>
                <a:cs typeface="Cabin"/>
                <a:sym typeface="Cabin"/>
              </a:rPr>
              <a:t>-- Families need to make </a:t>
            </a:r>
            <a:r>
              <a:rPr lang="en-US" sz="2200" i="1" dirty="0">
                <a:solidFill>
                  <a:schemeClr val="tx1">
                    <a:lumMod val="95000"/>
                    <a:lumOff val="5000"/>
                  </a:schemeClr>
                </a:solidFill>
                <a:latin typeface="Cabin"/>
                <a:ea typeface="Cabin"/>
                <a:cs typeface="Cabin"/>
                <a:sym typeface="Cabin"/>
              </a:rPr>
              <a:t>individual determinations </a:t>
            </a:r>
            <a:endParaRPr lang="en-US" sz="2200" dirty="0">
              <a:solidFill>
                <a:schemeClr val="tx1">
                  <a:lumMod val="95000"/>
                  <a:lumOff val="5000"/>
                </a:schemeClr>
              </a:solidFill>
            </a:endParaRPr>
          </a:p>
          <a:p>
            <a:pPr marL="457200" lvl="1"/>
            <a:r>
              <a:rPr lang="en-US" sz="2200" dirty="0">
                <a:solidFill>
                  <a:schemeClr val="tx1">
                    <a:lumMod val="95000"/>
                    <a:lumOff val="5000"/>
                  </a:schemeClr>
                </a:solidFill>
                <a:latin typeface="Cabin"/>
                <a:ea typeface="Cabin"/>
                <a:cs typeface="Cabin"/>
                <a:sym typeface="Cabin"/>
              </a:rPr>
              <a:t>-- Using health care and nutrition benefits can help </a:t>
            </a:r>
            <a:endParaRPr lang="en-US" sz="2200" dirty="0">
              <a:solidFill>
                <a:schemeClr val="tx1">
                  <a:lumMod val="95000"/>
                  <a:lumOff val="5000"/>
                </a:schemeClr>
              </a:solidFill>
            </a:endParaRPr>
          </a:p>
          <a:p>
            <a:pPr marL="457200" lvl="1"/>
            <a:r>
              <a:rPr lang="en-US" sz="2200" dirty="0">
                <a:solidFill>
                  <a:schemeClr val="tx1">
                    <a:lumMod val="95000"/>
                    <a:lumOff val="5000"/>
                  </a:schemeClr>
                </a:solidFill>
                <a:latin typeface="Cabin"/>
                <a:ea typeface="Cabin"/>
                <a:cs typeface="Cabin"/>
                <a:sym typeface="Cabin"/>
              </a:rPr>
              <a:t>     you be stronger and healthier</a:t>
            </a:r>
          </a:p>
          <a:p>
            <a:pPr marL="457200" lvl="1"/>
            <a:endParaRPr lang="en-US" sz="2200" dirty="0">
              <a:solidFill>
                <a:schemeClr val="tx1">
                  <a:lumMod val="95000"/>
                  <a:lumOff val="5000"/>
                </a:schemeClr>
              </a:solidFill>
            </a:endParaRPr>
          </a:p>
          <a:p>
            <a:pPr marL="342900" lvl="1" indent="-342900">
              <a:buSzPts val="2200"/>
              <a:buFont typeface="Arial"/>
              <a:buChar char="•"/>
            </a:pPr>
            <a:r>
              <a:rPr lang="en-US" sz="2200" dirty="0">
                <a:solidFill>
                  <a:schemeClr val="tx1">
                    <a:lumMod val="95000"/>
                    <a:lumOff val="5000"/>
                  </a:schemeClr>
                </a:solidFill>
                <a:latin typeface="Cabin"/>
                <a:ea typeface="Cabin"/>
                <a:cs typeface="Cabin"/>
                <a:sym typeface="Cabin"/>
              </a:rPr>
              <a:t>For </a:t>
            </a:r>
            <a:r>
              <a:rPr lang="en-US" sz="2200" b="1" dirty="0">
                <a:solidFill>
                  <a:schemeClr val="tx1">
                    <a:lumMod val="95000"/>
                    <a:lumOff val="5000"/>
                  </a:schemeClr>
                </a:solidFill>
                <a:latin typeface="Cabin"/>
                <a:ea typeface="Cabin"/>
                <a:cs typeface="Cabin"/>
                <a:sym typeface="Cabin"/>
              </a:rPr>
              <a:t>individuals currently receiving public assistance</a:t>
            </a:r>
            <a:r>
              <a:rPr lang="en-US" sz="2200" dirty="0">
                <a:solidFill>
                  <a:schemeClr val="tx1">
                    <a:lumMod val="95000"/>
                    <a:lumOff val="5000"/>
                  </a:schemeClr>
                </a:solidFill>
                <a:latin typeface="Cabin"/>
                <a:ea typeface="Cabin"/>
                <a:cs typeface="Cabin"/>
                <a:sym typeface="Cabin"/>
              </a:rPr>
              <a:t>, </a:t>
            </a:r>
            <a:r>
              <a:rPr lang="en-US" sz="2200" dirty="0">
                <a:solidFill>
                  <a:schemeClr val="tx1">
                    <a:lumMod val="95000"/>
                    <a:lumOff val="5000"/>
                  </a:schemeClr>
                </a:solidFill>
                <a:ea typeface="Cabin"/>
              </a:rPr>
              <a:t> </a:t>
            </a:r>
            <a:r>
              <a:rPr lang="en-US" sz="2200" dirty="0">
                <a:solidFill>
                  <a:schemeClr val="tx1">
                    <a:lumMod val="95000"/>
                    <a:lumOff val="5000"/>
                  </a:schemeClr>
                </a:solidFill>
                <a:latin typeface="Cabin"/>
                <a:ea typeface="Cabin"/>
                <a:cs typeface="Cabin"/>
                <a:sym typeface="Cabin"/>
              </a:rPr>
              <a:t>there may be </a:t>
            </a:r>
            <a:r>
              <a:rPr lang="en-US" sz="2200" b="1" dirty="0">
                <a:solidFill>
                  <a:schemeClr val="tx1">
                    <a:lumMod val="95000"/>
                    <a:lumOff val="5000"/>
                  </a:schemeClr>
                </a:solidFill>
                <a:latin typeface="Cabin"/>
                <a:ea typeface="Cabin"/>
                <a:cs typeface="Cabin"/>
                <a:sym typeface="Cabin"/>
              </a:rPr>
              <a:t>no advantage to terminating benefits at </a:t>
            </a:r>
            <a:r>
              <a:rPr lang="en-US" sz="2200" dirty="0">
                <a:solidFill>
                  <a:schemeClr val="tx1">
                    <a:lumMod val="95000"/>
                    <a:lumOff val="5000"/>
                  </a:schemeClr>
                </a:solidFill>
                <a:latin typeface="Cabin"/>
                <a:ea typeface="Cabin"/>
                <a:cs typeface="Cabin"/>
                <a:sym typeface="Cabin"/>
              </a:rPr>
              <a:t>this time</a:t>
            </a:r>
          </a:p>
          <a:p>
            <a:pPr lvl="1">
              <a:buSzPts val="2200"/>
            </a:pPr>
            <a:endParaRPr lang="en-US" sz="2200" dirty="0">
              <a:solidFill>
                <a:schemeClr val="tx1">
                  <a:lumMod val="95000"/>
                  <a:lumOff val="5000"/>
                </a:schemeClr>
              </a:solidFill>
            </a:endParaRPr>
          </a:p>
          <a:p>
            <a:pPr marL="342900" lvl="0" indent="-342900">
              <a:buClr>
                <a:schemeClr val="dk1"/>
              </a:buClr>
              <a:buSzPts val="2200"/>
              <a:buFont typeface="Arial"/>
              <a:buChar char="•"/>
            </a:pPr>
            <a:r>
              <a:rPr lang="en-US" sz="2200" dirty="0">
                <a:solidFill>
                  <a:schemeClr val="tx1">
                    <a:lumMod val="95000"/>
                    <a:lumOff val="5000"/>
                  </a:schemeClr>
                </a:solidFill>
                <a:latin typeface="Cabin"/>
                <a:ea typeface="Cabin"/>
                <a:cs typeface="Cabin"/>
                <a:sym typeface="Cabin"/>
              </a:rPr>
              <a:t>Many families are </a:t>
            </a:r>
            <a:r>
              <a:rPr lang="en-US" sz="2200" b="1" dirty="0">
                <a:solidFill>
                  <a:schemeClr val="tx1">
                    <a:lumMod val="95000"/>
                    <a:lumOff val="5000"/>
                  </a:schemeClr>
                </a:solidFill>
                <a:latin typeface="Cabin"/>
                <a:ea typeface="Cabin"/>
                <a:cs typeface="Cabin"/>
                <a:sym typeface="Cabin"/>
              </a:rPr>
              <a:t>not subject to public charge</a:t>
            </a:r>
            <a:endParaRPr lang="en-US" sz="2200" dirty="0">
              <a:solidFill>
                <a:schemeClr val="dk1"/>
              </a:solidFill>
              <a:latin typeface="Cabin"/>
              <a:ea typeface="Cabin"/>
              <a:cs typeface="Cabin"/>
              <a:sym typeface="Cabin"/>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58"/>
        <p:cNvGrpSpPr/>
        <p:nvPr/>
      </p:nvGrpSpPr>
      <p:grpSpPr>
        <a:xfrm>
          <a:off x="0" y="0"/>
          <a:ext cx="0" cy="0"/>
          <a:chOff x="0" y="0"/>
          <a:chExt cx="0" cy="0"/>
        </a:xfrm>
      </p:grpSpPr>
      <p:sp>
        <p:nvSpPr>
          <p:cNvPr id="359" name="Google Shape;359;p47"/>
          <p:cNvSpPr txBox="1">
            <a:spLocks noGrp="1"/>
          </p:cNvSpPr>
          <p:nvPr>
            <p:ph type="title"/>
          </p:nvPr>
        </p:nvSpPr>
        <p:spPr>
          <a:xfrm>
            <a:off x="581192" y="702156"/>
            <a:ext cx="11029616" cy="10138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lt1"/>
              </a:buClr>
              <a:buSzPts val="4400"/>
              <a:buFont typeface="Cabin"/>
              <a:buNone/>
            </a:pPr>
            <a:r>
              <a:rPr lang="en-US" sz="4400" b="0" i="0" u="none" strike="noStrike" cap="none" dirty="0">
                <a:solidFill>
                  <a:schemeClr val="lt1"/>
                </a:solidFill>
                <a:latin typeface="Cabin"/>
                <a:ea typeface="Cabin"/>
                <a:cs typeface="Cabin"/>
                <a:sym typeface="Cabin"/>
              </a:rPr>
              <a:t>STRATEGIES TO RESPOND</a:t>
            </a:r>
            <a:endParaRPr dirty="0"/>
          </a:p>
        </p:txBody>
      </p:sp>
      <p:sp>
        <p:nvSpPr>
          <p:cNvPr id="360" name="Google Shape;360;p47"/>
          <p:cNvSpPr txBox="1">
            <a:spLocks noGrp="1"/>
          </p:cNvSpPr>
          <p:nvPr>
            <p:ph type="body" idx="1"/>
          </p:nvPr>
        </p:nvSpPr>
        <p:spPr>
          <a:xfrm>
            <a:off x="581192" y="2180496"/>
            <a:ext cx="11345197" cy="4224292"/>
          </a:xfrm>
          <a:prstGeom prst="rect">
            <a:avLst/>
          </a:prstGeom>
          <a:noFill/>
          <a:ln>
            <a:noFill/>
          </a:ln>
        </p:spPr>
        <p:txBody>
          <a:bodyPr spcFirstLastPara="1" wrap="square" lIns="91425" tIns="45700" rIns="91425" bIns="45700" anchor="t" anchorCtr="0">
            <a:noAutofit/>
          </a:bodyPr>
          <a:lstStyle/>
          <a:p>
            <a:pPr marL="306000" marR="0" lvl="0" indent="-306000" algn="l" rtl="0">
              <a:lnSpc>
                <a:spcPct val="90000"/>
              </a:lnSpc>
              <a:spcBef>
                <a:spcPts val="0"/>
              </a:spcBef>
              <a:spcAft>
                <a:spcPts val="0"/>
              </a:spcAft>
              <a:buClr>
                <a:schemeClr val="accent2"/>
              </a:buClr>
              <a:buSzPts val="3128"/>
              <a:buFont typeface="Noto Sans Symbols"/>
              <a:buChar char="◼"/>
            </a:pPr>
            <a:r>
              <a:rPr lang="en-US" sz="3400" b="1" dirty="0">
                <a:solidFill>
                  <a:schemeClr val="dk2"/>
                </a:solidFill>
              </a:rPr>
              <a:t> EDUCATE</a:t>
            </a:r>
            <a:r>
              <a:rPr lang="en-US" sz="3400" dirty="0">
                <a:solidFill>
                  <a:schemeClr val="dk2"/>
                </a:solidFill>
                <a:latin typeface="Cabin"/>
                <a:ea typeface="Cabin"/>
                <a:cs typeface="Cabin"/>
                <a:sym typeface="Cabin"/>
              </a:rPr>
              <a:t> immigrant families to fight the chilling effect</a:t>
            </a:r>
            <a:endParaRPr dirty="0"/>
          </a:p>
          <a:p>
            <a:pPr marL="306000" marR="0" lvl="0" indent="-306000" algn="l" rtl="0">
              <a:lnSpc>
                <a:spcPct val="90000"/>
              </a:lnSpc>
              <a:spcBef>
                <a:spcPts val="1280"/>
              </a:spcBef>
              <a:spcAft>
                <a:spcPts val="0"/>
              </a:spcAft>
              <a:buClr>
                <a:schemeClr val="accent2"/>
              </a:buClr>
              <a:buSzPts val="3128"/>
              <a:buFont typeface="Noto Sans Symbols"/>
              <a:buChar char="◼"/>
            </a:pPr>
            <a:r>
              <a:rPr lang="en-US" sz="3400" b="1" dirty="0">
                <a:solidFill>
                  <a:schemeClr val="dk2"/>
                </a:solidFill>
              </a:rPr>
              <a:t> TALK TO</a:t>
            </a:r>
            <a:r>
              <a:rPr lang="en-US" sz="3400" dirty="0">
                <a:solidFill>
                  <a:schemeClr val="dk2"/>
                </a:solidFill>
                <a:latin typeface="Cabin"/>
                <a:ea typeface="Cabin"/>
                <a:cs typeface="Cabin"/>
                <a:sym typeface="Cabin"/>
              </a:rPr>
              <a:t> policymakers to urge them to oppose the changes</a:t>
            </a:r>
            <a:endParaRPr dirty="0"/>
          </a:p>
          <a:p>
            <a:pPr marL="306000" marR="0" lvl="0" indent="-306000" algn="l" rtl="0">
              <a:lnSpc>
                <a:spcPct val="90000"/>
              </a:lnSpc>
              <a:spcBef>
                <a:spcPts val="1280"/>
              </a:spcBef>
              <a:spcAft>
                <a:spcPts val="0"/>
              </a:spcAft>
              <a:buClr>
                <a:schemeClr val="accent2"/>
              </a:buClr>
              <a:buSzPts val="3128"/>
              <a:buFont typeface="Noto Sans Symbols"/>
              <a:buChar char="◼"/>
            </a:pPr>
            <a:r>
              <a:rPr lang="en-US" sz="3400" b="1" dirty="0">
                <a:solidFill>
                  <a:schemeClr val="dk2"/>
                </a:solidFill>
              </a:rPr>
              <a:t> SUBMIT</a:t>
            </a:r>
            <a:r>
              <a:rPr lang="en-US" sz="3400" dirty="0">
                <a:solidFill>
                  <a:schemeClr val="dk2"/>
                </a:solidFill>
                <a:latin typeface="Cabin"/>
                <a:ea typeface="Cabin"/>
                <a:cs typeface="Cabin"/>
                <a:sym typeface="Cabin"/>
              </a:rPr>
              <a:t> public comments </a:t>
            </a:r>
            <a:r>
              <a:rPr lang="en-US" sz="3400" dirty="0"/>
              <a:t>in opposition</a:t>
            </a:r>
            <a:endParaRPr sz="3400" dirty="0"/>
          </a:p>
          <a:p>
            <a:pPr marL="914400" marR="0" lvl="0" indent="-393700" algn="l" rtl="0">
              <a:lnSpc>
                <a:spcPct val="90000"/>
              </a:lnSpc>
              <a:spcBef>
                <a:spcPts val="0"/>
              </a:spcBef>
              <a:spcAft>
                <a:spcPts val="0"/>
              </a:spcAft>
              <a:buSzPts val="2600"/>
              <a:buChar char="●"/>
            </a:pPr>
            <a:r>
              <a:rPr lang="en-US" sz="2600" dirty="0"/>
              <a:t>Organizational comments</a:t>
            </a:r>
            <a:endParaRPr sz="2600" dirty="0"/>
          </a:p>
          <a:p>
            <a:pPr marL="914400" marR="0" lvl="0" indent="-393700" algn="l" rtl="0">
              <a:lnSpc>
                <a:spcPct val="90000"/>
              </a:lnSpc>
              <a:spcBef>
                <a:spcPts val="0"/>
              </a:spcBef>
              <a:spcAft>
                <a:spcPts val="0"/>
              </a:spcAft>
              <a:buSzPts val="2600"/>
              <a:buChar char="●"/>
            </a:pPr>
            <a:r>
              <a:rPr lang="en-US" sz="2600" dirty="0"/>
              <a:t>Individual comments</a:t>
            </a:r>
            <a:endParaRPr sz="2600" dirty="0"/>
          </a:p>
          <a:p>
            <a:pPr marL="306000" marR="0" lvl="0" indent="-306000" algn="l" rtl="0">
              <a:lnSpc>
                <a:spcPct val="90000"/>
              </a:lnSpc>
              <a:spcBef>
                <a:spcPts val="1280"/>
              </a:spcBef>
              <a:spcAft>
                <a:spcPts val="0"/>
              </a:spcAft>
              <a:buClr>
                <a:schemeClr val="accent2"/>
              </a:buClr>
              <a:buSzPts val="3128"/>
              <a:buFont typeface="Noto Sans Symbols"/>
              <a:buChar char="◼"/>
            </a:pPr>
            <a:r>
              <a:rPr lang="en-US" sz="3400" b="1" dirty="0">
                <a:solidFill>
                  <a:schemeClr val="dk2"/>
                </a:solidFill>
              </a:rPr>
              <a:t> DOCUMENT</a:t>
            </a:r>
            <a:r>
              <a:rPr lang="en-US" sz="3400" dirty="0">
                <a:solidFill>
                  <a:schemeClr val="dk2"/>
                </a:solidFill>
                <a:latin typeface="Cabin"/>
                <a:ea typeface="Cabin"/>
                <a:cs typeface="Cabin"/>
                <a:sym typeface="Cabin"/>
              </a:rPr>
              <a:t> the harm and identify individuals/families who may be willing to share their story publicly</a:t>
            </a:r>
            <a:endParaRPr dirty="0"/>
          </a:p>
          <a:p>
            <a:pPr marL="306000" marR="0" lvl="0" indent="-107371" algn="l" rtl="0">
              <a:lnSpc>
                <a:spcPct val="90000"/>
              </a:lnSpc>
              <a:spcBef>
                <a:spcPts val="1280"/>
              </a:spcBef>
              <a:spcAft>
                <a:spcPts val="0"/>
              </a:spcAft>
              <a:buClr>
                <a:schemeClr val="accent2"/>
              </a:buClr>
              <a:buSzPts val="3128"/>
              <a:buFont typeface="Noto Sans Symbols"/>
              <a:buNone/>
            </a:pPr>
            <a:endParaRPr sz="3400" dirty="0">
              <a:solidFill>
                <a:schemeClr val="dk2"/>
              </a:solidFill>
              <a:latin typeface="Cabin"/>
              <a:ea typeface="Cabin"/>
              <a:cs typeface="Cabin"/>
              <a:sym typeface="Cabin"/>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65"/>
        <p:cNvGrpSpPr/>
        <p:nvPr/>
      </p:nvGrpSpPr>
      <p:grpSpPr>
        <a:xfrm>
          <a:off x="0" y="0"/>
          <a:ext cx="0" cy="0"/>
          <a:chOff x="0" y="0"/>
          <a:chExt cx="0" cy="0"/>
        </a:xfrm>
      </p:grpSpPr>
      <p:sp>
        <p:nvSpPr>
          <p:cNvPr id="366" name="Google Shape;366;p48"/>
          <p:cNvSpPr txBox="1">
            <a:spLocks noGrp="1"/>
          </p:cNvSpPr>
          <p:nvPr>
            <p:ph type="body" idx="1"/>
          </p:nvPr>
        </p:nvSpPr>
        <p:spPr>
          <a:xfrm>
            <a:off x="447816" y="601200"/>
            <a:ext cx="11292840" cy="42048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accent2"/>
              </a:buClr>
              <a:buSzPts val="1840"/>
              <a:buFont typeface="Noto Sans Symbols"/>
              <a:buNone/>
            </a:pPr>
            <a:endParaRPr sz="2000" b="1">
              <a:solidFill>
                <a:schemeClr val="dk2"/>
              </a:solidFill>
              <a:latin typeface="Cabin"/>
              <a:ea typeface="Cabin"/>
              <a:cs typeface="Cabin"/>
              <a:sym typeface="Cabin"/>
            </a:endParaRPr>
          </a:p>
          <a:p>
            <a:pPr marL="0" marR="0" lvl="0" indent="0" algn="l" rtl="0">
              <a:spcBef>
                <a:spcPts val="1000"/>
              </a:spcBef>
              <a:spcAft>
                <a:spcPts val="0"/>
              </a:spcAft>
              <a:buClr>
                <a:schemeClr val="accent2"/>
              </a:buClr>
              <a:buSzPts val="1840"/>
              <a:buFont typeface="Noto Sans Symbols"/>
              <a:buNone/>
            </a:pPr>
            <a:endParaRPr sz="2000" b="1">
              <a:solidFill>
                <a:schemeClr val="dk2"/>
              </a:solidFill>
              <a:latin typeface="Cabin"/>
              <a:ea typeface="Cabin"/>
              <a:cs typeface="Cabin"/>
              <a:sym typeface="Cabin"/>
            </a:endParaRPr>
          </a:p>
        </p:txBody>
      </p:sp>
      <p:sp>
        <p:nvSpPr>
          <p:cNvPr id="367" name="Google Shape;367;p48"/>
          <p:cNvSpPr txBox="1"/>
          <p:nvPr/>
        </p:nvSpPr>
        <p:spPr>
          <a:xfrm>
            <a:off x="308379" y="1747814"/>
            <a:ext cx="11432277" cy="68644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305B7E"/>
              </a:buClr>
              <a:buSzPts val="4400"/>
              <a:buFont typeface="Cabin"/>
              <a:buNone/>
            </a:pPr>
            <a:r>
              <a:rPr lang="en-US" sz="4400" b="1" i="1" cap="none">
                <a:solidFill>
                  <a:srgbClr val="305B7E"/>
                </a:solidFill>
                <a:latin typeface="Cabin"/>
                <a:ea typeface="Cabin"/>
                <a:cs typeface="Cabin"/>
                <a:sym typeface="Cabin"/>
              </a:rPr>
              <a:t>PROTECTING IMMIGRANT FAMILIES, </a:t>
            </a:r>
            <a:endParaRPr/>
          </a:p>
          <a:p>
            <a:pPr marL="0" marR="0" lvl="0" indent="0" algn="ctr" rtl="0">
              <a:spcBef>
                <a:spcPts val="0"/>
              </a:spcBef>
              <a:spcAft>
                <a:spcPts val="0"/>
              </a:spcAft>
              <a:buClr>
                <a:srgbClr val="85AFD1"/>
              </a:buClr>
              <a:buSzPts val="4400"/>
              <a:buFont typeface="Cabin"/>
              <a:buNone/>
            </a:pPr>
            <a:r>
              <a:rPr lang="en-US" sz="4400" b="1" i="1" cap="none">
                <a:solidFill>
                  <a:srgbClr val="85AFD1"/>
                </a:solidFill>
                <a:latin typeface="Cabin"/>
                <a:ea typeface="Cabin"/>
                <a:cs typeface="Cabin"/>
                <a:sym typeface="Cabin"/>
              </a:rPr>
              <a:t>ADVANCING OUR FUTURE:</a:t>
            </a:r>
            <a:endParaRPr/>
          </a:p>
          <a:p>
            <a:pPr marL="0" marR="0" lvl="0" indent="0" algn="ctr" rtl="0">
              <a:lnSpc>
                <a:spcPct val="170000"/>
              </a:lnSpc>
              <a:spcBef>
                <a:spcPts val="0"/>
              </a:spcBef>
              <a:spcAft>
                <a:spcPts val="0"/>
              </a:spcAft>
              <a:buClr>
                <a:schemeClr val="dk1"/>
              </a:buClr>
              <a:buSzPts val="3200"/>
              <a:buFont typeface="Cabin"/>
              <a:buNone/>
            </a:pPr>
            <a:r>
              <a:rPr lang="en-US" sz="3200" b="0" cap="none">
                <a:solidFill>
                  <a:schemeClr val="dk1"/>
                </a:solidFill>
                <a:latin typeface="Cabin"/>
                <a:ea typeface="Cabin"/>
                <a:cs typeface="Cabin"/>
                <a:sym typeface="Cabin"/>
              </a:rPr>
              <a:t>THE CAMPAIGN </a:t>
            </a:r>
            <a:endParaRPr/>
          </a:p>
        </p:txBody>
      </p:sp>
      <p:pic>
        <p:nvPicPr>
          <p:cNvPr id="368" name="Google Shape;368;p48" descr="K:\USERS\Jenny\Jenny\General\NILC Logos_Letterhead\NILC New Logos\3 Line Logo\Small\nilc_logo_3line-color-jpg_small.jpg"/>
          <p:cNvPicPr preferRelativeResize="0"/>
          <p:nvPr/>
        </p:nvPicPr>
        <p:blipFill rotWithShape="1">
          <a:blip r:embed="rId3">
            <a:alphaModFix/>
          </a:blip>
          <a:srcRect/>
          <a:stretch/>
        </p:blipFill>
        <p:spPr>
          <a:xfrm>
            <a:off x="7010260" y="3259046"/>
            <a:ext cx="3244682" cy="1546953"/>
          </a:xfrm>
          <a:prstGeom prst="rect">
            <a:avLst/>
          </a:prstGeom>
          <a:noFill/>
          <a:ln>
            <a:noFill/>
          </a:ln>
        </p:spPr>
      </p:pic>
      <p:pic>
        <p:nvPicPr>
          <p:cNvPr id="369" name="Google Shape;369;p48"/>
          <p:cNvPicPr preferRelativeResize="0"/>
          <p:nvPr/>
        </p:nvPicPr>
        <p:blipFill rotWithShape="1">
          <a:blip r:embed="rId4">
            <a:alphaModFix/>
          </a:blip>
          <a:srcRect/>
          <a:stretch/>
        </p:blipFill>
        <p:spPr>
          <a:xfrm>
            <a:off x="1744624" y="3563684"/>
            <a:ext cx="4351375" cy="1242318"/>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73"/>
        <p:cNvGrpSpPr/>
        <p:nvPr/>
      </p:nvGrpSpPr>
      <p:grpSpPr>
        <a:xfrm>
          <a:off x="0" y="0"/>
          <a:ext cx="0" cy="0"/>
          <a:chOff x="0" y="0"/>
          <a:chExt cx="0" cy="0"/>
        </a:xfrm>
      </p:grpSpPr>
      <p:sp>
        <p:nvSpPr>
          <p:cNvPr id="374" name="Google Shape;374;p49"/>
          <p:cNvSpPr txBox="1">
            <a:spLocks noGrp="1"/>
          </p:cNvSpPr>
          <p:nvPr>
            <p:ph type="body" idx="1"/>
          </p:nvPr>
        </p:nvSpPr>
        <p:spPr>
          <a:xfrm>
            <a:off x="680225" y="671362"/>
            <a:ext cx="11029500" cy="11496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accent2"/>
              </a:buClr>
              <a:buSzPts val="8832"/>
              <a:buFont typeface="Noto Sans Symbols"/>
              <a:buNone/>
            </a:pPr>
            <a:r>
              <a:rPr lang="en-US" sz="4800" b="1">
                <a:solidFill>
                  <a:srgbClr val="FFFFFF"/>
                </a:solidFill>
              </a:rPr>
              <a:t>www.protectingimmigrantfamilies.org</a:t>
            </a:r>
            <a:endParaRPr sz="4800" b="1">
              <a:solidFill>
                <a:srgbClr val="FFFFFF"/>
              </a:solidFill>
            </a:endParaRPr>
          </a:p>
        </p:txBody>
      </p:sp>
      <p:pic>
        <p:nvPicPr>
          <p:cNvPr id="375" name="Google Shape;375;p49"/>
          <p:cNvPicPr preferRelativeResize="0"/>
          <p:nvPr/>
        </p:nvPicPr>
        <p:blipFill>
          <a:blip r:embed="rId3">
            <a:alphaModFix/>
          </a:blip>
          <a:stretch>
            <a:fillRect/>
          </a:stretch>
        </p:blipFill>
        <p:spPr>
          <a:xfrm>
            <a:off x="2050010" y="1820950"/>
            <a:ext cx="8091979" cy="4938001"/>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80"/>
        <p:cNvGrpSpPr/>
        <p:nvPr/>
      </p:nvGrpSpPr>
      <p:grpSpPr>
        <a:xfrm>
          <a:off x="0" y="0"/>
          <a:ext cx="0" cy="0"/>
          <a:chOff x="0" y="0"/>
          <a:chExt cx="0" cy="0"/>
        </a:xfrm>
      </p:grpSpPr>
      <p:sp>
        <p:nvSpPr>
          <p:cNvPr id="381" name="Google Shape;381;p50"/>
          <p:cNvSpPr txBox="1">
            <a:spLocks noGrp="1"/>
          </p:cNvSpPr>
          <p:nvPr>
            <p:ph type="title"/>
          </p:nvPr>
        </p:nvSpPr>
        <p:spPr>
          <a:xfrm>
            <a:off x="581192" y="702156"/>
            <a:ext cx="11029500" cy="10137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lt1"/>
              </a:buClr>
              <a:buSzPts val="4000"/>
              <a:buFont typeface="Cabin"/>
              <a:buNone/>
            </a:pPr>
            <a:r>
              <a:rPr lang="en-US" sz="3600" b="0" i="0" u="none" strike="noStrike" cap="none">
                <a:solidFill>
                  <a:schemeClr val="lt1"/>
                </a:solidFill>
                <a:latin typeface="Cabin"/>
                <a:ea typeface="Cabin"/>
                <a:cs typeface="Cabin"/>
                <a:sym typeface="Cabin"/>
              </a:rPr>
              <a:t>WHAT YOU CAN DO: </a:t>
            </a:r>
            <a:r>
              <a:rPr lang="en-US" sz="3600" b="1" i="0" u="sng" strike="noStrike" cap="none">
                <a:solidFill>
                  <a:schemeClr val="lt1"/>
                </a:solidFill>
                <a:latin typeface="Cabin"/>
                <a:ea typeface="Cabin"/>
                <a:cs typeface="Cabin"/>
                <a:sym typeface="Cabin"/>
              </a:rPr>
              <a:t>BEFORE</a:t>
            </a:r>
            <a:r>
              <a:rPr lang="en-US" sz="3600" b="1" i="0" u="none" strike="noStrike" cap="none">
                <a:solidFill>
                  <a:schemeClr val="lt1"/>
                </a:solidFill>
                <a:latin typeface="Cabin"/>
                <a:ea typeface="Cabin"/>
                <a:cs typeface="Cabin"/>
                <a:sym typeface="Cabin"/>
              </a:rPr>
              <a:t> NPRM IS PUBLISHED</a:t>
            </a:r>
            <a:endParaRPr sz="3600" b="0" i="0" u="none" strike="noStrike" cap="none">
              <a:solidFill>
                <a:schemeClr val="lt1"/>
              </a:solidFill>
              <a:latin typeface="Cabin"/>
              <a:ea typeface="Cabin"/>
              <a:cs typeface="Cabin"/>
              <a:sym typeface="Cabin"/>
            </a:endParaRPr>
          </a:p>
        </p:txBody>
      </p:sp>
      <p:sp>
        <p:nvSpPr>
          <p:cNvPr id="382" name="Google Shape;382;p50"/>
          <p:cNvSpPr txBox="1">
            <a:spLocks noGrp="1"/>
          </p:cNvSpPr>
          <p:nvPr>
            <p:ph type="body" idx="1"/>
          </p:nvPr>
        </p:nvSpPr>
        <p:spPr>
          <a:xfrm>
            <a:off x="581192" y="2029769"/>
            <a:ext cx="11029500" cy="4554300"/>
          </a:xfrm>
          <a:prstGeom prst="rect">
            <a:avLst/>
          </a:prstGeom>
          <a:noFill/>
          <a:ln>
            <a:noFill/>
          </a:ln>
        </p:spPr>
        <p:txBody>
          <a:bodyPr spcFirstLastPara="1" wrap="square" lIns="91425" tIns="45700" rIns="91425" bIns="45700" anchor="ctr" anchorCtr="0">
            <a:noAutofit/>
          </a:bodyPr>
          <a:lstStyle/>
          <a:p>
            <a:pPr marL="11303" marR="0" lvl="0" indent="0" algn="l" rtl="0">
              <a:lnSpc>
                <a:spcPct val="80000"/>
              </a:lnSpc>
              <a:spcBef>
                <a:spcPts val="0"/>
              </a:spcBef>
              <a:spcAft>
                <a:spcPts val="0"/>
              </a:spcAft>
              <a:buClrTx/>
              <a:buSzPts val="2800"/>
              <a:buNone/>
            </a:pPr>
            <a:r>
              <a:rPr lang="en-US" sz="2800" b="1" i="0" u="none" strike="noStrike" cap="none" dirty="0">
                <a:solidFill>
                  <a:schemeClr val="dk1"/>
                </a:solidFill>
              </a:rPr>
              <a:t>Educate partners about public charge policy and the need to push back</a:t>
            </a:r>
            <a:endParaRPr sz="2800" b="1" i="0" u="none" strike="noStrike" cap="none" dirty="0">
              <a:solidFill>
                <a:schemeClr val="dk2"/>
              </a:solidFill>
            </a:endParaRPr>
          </a:p>
          <a:p>
            <a:pPr marL="972900" marR="0" lvl="2" indent="-349440" algn="l" rtl="0">
              <a:lnSpc>
                <a:spcPct val="80000"/>
              </a:lnSpc>
              <a:spcBef>
                <a:spcPts val="600"/>
              </a:spcBef>
              <a:spcAft>
                <a:spcPts val="0"/>
              </a:spcAft>
              <a:buClrTx/>
              <a:buSzPts val="2400"/>
              <a:buFont typeface="Arial" panose="020B0604020202020204" pitchFamily="34" charset="0"/>
              <a:buChar char="•"/>
            </a:pPr>
            <a:r>
              <a:rPr lang="en-US" sz="2800" b="0" i="0" u="none" strike="noStrike" cap="none" dirty="0">
                <a:solidFill>
                  <a:schemeClr val="dk1"/>
                </a:solidFill>
                <a:latin typeface="Cabin"/>
                <a:ea typeface="Cabin"/>
                <a:cs typeface="Cabin"/>
                <a:sym typeface="Cabin"/>
              </a:rPr>
              <a:t>Add an agenda item to a standing meeting or call</a:t>
            </a:r>
            <a:endParaRPr sz="2800" b="0" i="0" u="none" strike="noStrike" cap="none" dirty="0">
              <a:solidFill>
                <a:schemeClr val="dk2"/>
              </a:solidFill>
              <a:latin typeface="Cabin"/>
              <a:ea typeface="Cabin"/>
              <a:cs typeface="Cabin"/>
              <a:sym typeface="Cabin"/>
            </a:endParaRPr>
          </a:p>
          <a:p>
            <a:pPr marL="972900" marR="0" lvl="2" indent="-349440" algn="l" rtl="0">
              <a:lnSpc>
                <a:spcPct val="80000"/>
              </a:lnSpc>
              <a:spcBef>
                <a:spcPts val="600"/>
              </a:spcBef>
              <a:spcAft>
                <a:spcPts val="0"/>
              </a:spcAft>
              <a:buClrTx/>
              <a:buSzPts val="2400"/>
              <a:buFont typeface="Arial" panose="020B0604020202020204" pitchFamily="34" charset="0"/>
              <a:buChar char="•"/>
            </a:pPr>
            <a:r>
              <a:rPr lang="en-US" sz="2800" b="0" i="0" u="none" strike="noStrike" cap="none" dirty="0">
                <a:solidFill>
                  <a:schemeClr val="dk1"/>
                </a:solidFill>
                <a:latin typeface="Cabin"/>
                <a:ea typeface="Cabin"/>
                <a:cs typeface="Cabin"/>
                <a:sym typeface="Cabin"/>
              </a:rPr>
              <a:t>Ask them to sign up for PIF Campaign email list to get updates on policy developments </a:t>
            </a:r>
            <a:endParaRPr sz="2800" dirty="0"/>
          </a:p>
          <a:p>
            <a:pPr marL="801450" marR="0" lvl="2" indent="-171450" algn="l" rtl="0">
              <a:lnSpc>
                <a:spcPct val="80000"/>
              </a:lnSpc>
              <a:spcBef>
                <a:spcPts val="600"/>
              </a:spcBef>
              <a:spcAft>
                <a:spcPts val="0"/>
              </a:spcAft>
              <a:buClrTx/>
              <a:buSzPts val="2297"/>
              <a:buFont typeface="Arial" panose="020B0604020202020204" pitchFamily="34" charset="0"/>
              <a:buChar char="•"/>
            </a:pPr>
            <a:endParaRPr sz="2800" b="0" i="0" u="none" strike="noStrike" cap="none" dirty="0">
              <a:solidFill>
                <a:schemeClr val="dk2"/>
              </a:solidFill>
              <a:latin typeface="Cabin"/>
              <a:ea typeface="Cabin"/>
              <a:cs typeface="Cabin"/>
              <a:sym typeface="Cabin"/>
            </a:endParaRPr>
          </a:p>
          <a:p>
            <a:pPr marL="11303" marR="0" lvl="0" indent="0" algn="l" rtl="0">
              <a:lnSpc>
                <a:spcPct val="80000"/>
              </a:lnSpc>
              <a:spcBef>
                <a:spcPts val="1247"/>
              </a:spcBef>
              <a:spcAft>
                <a:spcPts val="0"/>
              </a:spcAft>
              <a:buClrTx/>
              <a:buSzPts val="2800"/>
              <a:buNone/>
            </a:pPr>
            <a:r>
              <a:rPr lang="en-US" sz="2800" b="1" i="0" u="none" strike="noStrike" cap="none" dirty="0">
                <a:solidFill>
                  <a:schemeClr val="dk1"/>
                </a:solidFill>
              </a:rPr>
              <a:t>Plan outreach and comment strategy for rule publication</a:t>
            </a:r>
            <a:endParaRPr sz="2800" b="1" i="0" u="none" strike="noStrike" cap="none" dirty="0">
              <a:solidFill>
                <a:schemeClr val="dk2"/>
              </a:solidFill>
            </a:endParaRPr>
          </a:p>
          <a:p>
            <a:pPr marL="972900" marR="0" lvl="2" indent="-349440" algn="l" rtl="0">
              <a:lnSpc>
                <a:spcPct val="90000"/>
              </a:lnSpc>
              <a:spcBef>
                <a:spcPts val="600"/>
              </a:spcBef>
              <a:spcAft>
                <a:spcPts val="0"/>
              </a:spcAft>
              <a:buClrTx/>
              <a:buSzPts val="2400"/>
              <a:buFont typeface="Arial" panose="020B0604020202020204" pitchFamily="34" charset="0"/>
              <a:buChar char="•"/>
            </a:pPr>
            <a:r>
              <a:rPr lang="en-US" sz="2800" b="0" i="0" u="none" strike="noStrike" cap="none" dirty="0">
                <a:solidFill>
                  <a:schemeClr val="dk1"/>
                </a:solidFill>
                <a:latin typeface="Cabin"/>
                <a:ea typeface="Cabin"/>
                <a:cs typeface="Cabin"/>
                <a:sym typeface="Cabin"/>
              </a:rPr>
              <a:t>Who will draft rapid response email when rule is published? Press release?</a:t>
            </a:r>
            <a:endParaRPr sz="2800" b="0" i="0" u="none" strike="noStrike" cap="none" dirty="0">
              <a:solidFill>
                <a:schemeClr val="dk2"/>
              </a:solidFill>
              <a:latin typeface="Cabin"/>
              <a:ea typeface="Cabin"/>
              <a:cs typeface="Cabin"/>
              <a:sym typeface="Cabin"/>
            </a:endParaRPr>
          </a:p>
          <a:p>
            <a:pPr marL="972900" marR="0" lvl="2" indent="-349440" algn="l" rtl="0">
              <a:lnSpc>
                <a:spcPct val="90000"/>
              </a:lnSpc>
              <a:spcBef>
                <a:spcPts val="600"/>
              </a:spcBef>
              <a:spcAft>
                <a:spcPts val="0"/>
              </a:spcAft>
              <a:buClrTx/>
              <a:buSzPts val="2400"/>
              <a:buFont typeface="Arial" panose="020B0604020202020204" pitchFamily="34" charset="0"/>
              <a:buChar char="•"/>
            </a:pPr>
            <a:r>
              <a:rPr lang="en-US" sz="2800" b="0" i="0" u="none" strike="noStrike" cap="none" dirty="0">
                <a:solidFill>
                  <a:schemeClr val="dk1"/>
                </a:solidFill>
                <a:latin typeface="Cabin"/>
                <a:ea typeface="Cabin"/>
                <a:cs typeface="Cabin"/>
                <a:sym typeface="Cabin"/>
              </a:rPr>
              <a:t>Who will adapt template comments?  Plan educational events? </a:t>
            </a:r>
            <a:endParaRPr sz="2800" b="0" i="0" u="none" strike="noStrike" cap="none" dirty="0">
              <a:solidFill>
                <a:schemeClr val="dk2"/>
              </a:solidFill>
              <a:latin typeface="Cabin"/>
              <a:ea typeface="Cabin"/>
              <a:cs typeface="Cabin"/>
              <a:sym typeface="Cabin"/>
            </a:endParaRPr>
          </a:p>
          <a:p>
            <a:pPr marL="972900" marR="0" lvl="2" indent="-349440" algn="l" rtl="0">
              <a:lnSpc>
                <a:spcPct val="90000"/>
              </a:lnSpc>
              <a:spcBef>
                <a:spcPts val="600"/>
              </a:spcBef>
              <a:spcAft>
                <a:spcPts val="0"/>
              </a:spcAft>
              <a:buClrTx/>
              <a:buSzPts val="2400"/>
              <a:buFont typeface="Arial" panose="020B0604020202020204" pitchFamily="34" charset="0"/>
              <a:buChar char="•"/>
            </a:pPr>
            <a:r>
              <a:rPr lang="en-US" sz="2800" b="0" i="0" u="none" strike="noStrike" cap="none" dirty="0">
                <a:solidFill>
                  <a:schemeClr val="dk1"/>
                </a:solidFill>
                <a:latin typeface="Cabin"/>
                <a:ea typeface="Cabin"/>
                <a:cs typeface="Cabin"/>
                <a:sym typeface="Cabin"/>
              </a:rPr>
              <a:t>Who will answer policy questions from partners?</a:t>
            </a:r>
            <a:endParaRPr sz="2800" b="0" i="0" u="none" strike="noStrike" cap="none" dirty="0">
              <a:solidFill>
                <a:schemeClr val="dk2"/>
              </a:solidFill>
              <a:latin typeface="Cabin"/>
              <a:ea typeface="Cabin"/>
              <a:cs typeface="Cabin"/>
              <a:sym typeface="Cabin"/>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87"/>
        <p:cNvGrpSpPr/>
        <p:nvPr/>
      </p:nvGrpSpPr>
      <p:grpSpPr>
        <a:xfrm>
          <a:off x="0" y="0"/>
          <a:ext cx="0" cy="0"/>
          <a:chOff x="0" y="0"/>
          <a:chExt cx="0" cy="0"/>
        </a:xfrm>
      </p:grpSpPr>
      <p:pic>
        <p:nvPicPr>
          <p:cNvPr id="388" name="Google Shape;388;p51"/>
          <p:cNvPicPr preferRelativeResize="0"/>
          <p:nvPr/>
        </p:nvPicPr>
        <p:blipFill rotWithShape="1">
          <a:blip r:embed="rId3">
            <a:alphaModFix/>
          </a:blip>
          <a:srcRect/>
          <a:stretch/>
        </p:blipFill>
        <p:spPr>
          <a:xfrm>
            <a:off x="456705" y="1927734"/>
            <a:ext cx="3719879" cy="4930266"/>
          </a:xfrm>
          <a:prstGeom prst="rect">
            <a:avLst/>
          </a:prstGeom>
          <a:noFill/>
          <a:ln>
            <a:noFill/>
          </a:ln>
        </p:spPr>
      </p:pic>
      <p:sp>
        <p:nvSpPr>
          <p:cNvPr id="389" name="Google Shape;389;p51"/>
          <p:cNvSpPr txBox="1"/>
          <p:nvPr/>
        </p:nvSpPr>
        <p:spPr>
          <a:xfrm>
            <a:off x="4481876" y="1500000"/>
            <a:ext cx="7825500" cy="68019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sng" strike="noStrike" cap="none" dirty="0">
              <a:solidFill>
                <a:schemeClr val="dk1"/>
              </a:solidFill>
              <a:latin typeface="Cabin"/>
              <a:ea typeface="Cabin"/>
              <a:cs typeface="Cabin"/>
              <a:sym typeface="Cabin"/>
            </a:endParaRPr>
          </a:p>
          <a:p>
            <a:pPr marL="285750" marR="0" lvl="0" indent="-285750" algn="l" rtl="0">
              <a:lnSpc>
                <a:spcPct val="150000"/>
              </a:lnSpc>
              <a:spcBef>
                <a:spcPts val="0"/>
              </a:spcBef>
              <a:spcAft>
                <a:spcPts val="0"/>
              </a:spcAft>
              <a:buClr>
                <a:schemeClr val="dk1"/>
              </a:buClr>
              <a:buSzPts val="2800"/>
              <a:buFont typeface="Arial"/>
              <a:buChar char="•"/>
            </a:pPr>
            <a:r>
              <a:rPr lang="en-US" sz="2800" dirty="0">
                <a:solidFill>
                  <a:schemeClr val="tx1">
                    <a:lumMod val="95000"/>
                    <a:lumOff val="5000"/>
                  </a:schemeClr>
                </a:solidFill>
                <a:latin typeface="Cabin"/>
                <a:ea typeface="Cabin"/>
                <a:cs typeface="Cabin"/>
                <a:sym typeface="Cabin"/>
              </a:rPr>
              <a:t>COMMENT!</a:t>
            </a:r>
            <a:endParaRPr sz="2800" dirty="0">
              <a:solidFill>
                <a:schemeClr val="tx1">
                  <a:lumMod val="95000"/>
                  <a:lumOff val="5000"/>
                </a:schemeClr>
              </a:solidFill>
              <a:latin typeface="Cabin"/>
              <a:ea typeface="Cabin"/>
              <a:cs typeface="Cabin"/>
              <a:sym typeface="Cabin"/>
            </a:endParaRPr>
          </a:p>
          <a:p>
            <a:pPr marL="285750" marR="0" lvl="0" indent="-285750" algn="l" rtl="0">
              <a:lnSpc>
                <a:spcPct val="150000"/>
              </a:lnSpc>
              <a:spcBef>
                <a:spcPts val="0"/>
              </a:spcBef>
              <a:spcAft>
                <a:spcPts val="0"/>
              </a:spcAft>
              <a:buClr>
                <a:schemeClr val="dk1"/>
              </a:buClr>
              <a:buSzPts val="2800"/>
              <a:buFont typeface="Arial"/>
              <a:buChar char="•"/>
            </a:pPr>
            <a:r>
              <a:rPr lang="en-US" sz="2800" b="0" i="0" u="none" strike="noStrike" cap="none" dirty="0">
                <a:solidFill>
                  <a:schemeClr val="tx1">
                    <a:lumMod val="95000"/>
                    <a:lumOff val="5000"/>
                  </a:schemeClr>
                </a:solidFill>
                <a:latin typeface="Cabin"/>
                <a:ea typeface="Cabin"/>
                <a:cs typeface="Cabin"/>
                <a:sym typeface="Cabin"/>
              </a:rPr>
              <a:t>Adapt template comments for your state</a:t>
            </a:r>
            <a:endParaRPr sz="2800" b="0" i="0" u="none" strike="noStrike" cap="none" dirty="0">
              <a:solidFill>
                <a:schemeClr val="tx1">
                  <a:lumMod val="95000"/>
                  <a:lumOff val="5000"/>
                </a:schemeClr>
              </a:solidFill>
              <a:sym typeface="Arial"/>
            </a:endParaRPr>
          </a:p>
          <a:p>
            <a:pPr marL="285750" marR="0" lvl="0" indent="-285750" algn="l" rtl="0">
              <a:lnSpc>
                <a:spcPct val="150000"/>
              </a:lnSpc>
              <a:spcBef>
                <a:spcPts val="0"/>
              </a:spcBef>
              <a:spcAft>
                <a:spcPts val="0"/>
              </a:spcAft>
              <a:buClr>
                <a:schemeClr val="dk1"/>
              </a:buClr>
              <a:buSzPts val="2800"/>
              <a:buFont typeface="Arial"/>
              <a:buChar char="•"/>
            </a:pPr>
            <a:r>
              <a:rPr lang="en-US" sz="2800" b="0" i="0" u="none" strike="noStrike" cap="none" dirty="0">
                <a:solidFill>
                  <a:schemeClr val="tx1">
                    <a:lumMod val="95000"/>
                    <a:lumOff val="5000"/>
                  </a:schemeClr>
                </a:solidFill>
                <a:latin typeface="Cabin"/>
                <a:ea typeface="Cabin"/>
                <a:cs typeface="Cabin"/>
                <a:sym typeface="Cabin"/>
              </a:rPr>
              <a:t>Community Education</a:t>
            </a:r>
            <a:endParaRPr sz="2800" b="0" i="0" u="none" strike="noStrike" cap="none" dirty="0">
              <a:solidFill>
                <a:schemeClr val="tx1">
                  <a:lumMod val="95000"/>
                  <a:lumOff val="5000"/>
                </a:schemeClr>
              </a:solidFill>
              <a:sym typeface="Arial"/>
            </a:endParaRPr>
          </a:p>
          <a:p>
            <a:pPr marL="914400" marR="0" lvl="1" indent="-431800" algn="l" rtl="0">
              <a:lnSpc>
                <a:spcPct val="100000"/>
              </a:lnSpc>
              <a:spcBef>
                <a:spcPts val="0"/>
              </a:spcBef>
              <a:spcAft>
                <a:spcPts val="0"/>
              </a:spcAft>
              <a:buClr>
                <a:schemeClr val="dk1"/>
              </a:buClr>
              <a:buSzPts val="2400"/>
              <a:buFont typeface="Courier New"/>
              <a:buChar char="o"/>
            </a:pPr>
            <a:r>
              <a:rPr lang="en-US" sz="2800" b="0" i="0" u="none" strike="noStrike" cap="none" dirty="0">
                <a:solidFill>
                  <a:schemeClr val="tx1">
                    <a:lumMod val="95000"/>
                    <a:lumOff val="5000"/>
                  </a:schemeClr>
                </a:solidFill>
                <a:latin typeface="Cabin"/>
                <a:ea typeface="Cabin"/>
                <a:cs typeface="Cabin"/>
                <a:sym typeface="Cabin"/>
              </a:rPr>
              <a:t>Develop &amp; share resources w/ partners</a:t>
            </a:r>
            <a:endParaRPr sz="2800" b="0" i="0" u="none" strike="noStrike" cap="none" dirty="0">
              <a:solidFill>
                <a:schemeClr val="tx1">
                  <a:lumMod val="95000"/>
                  <a:lumOff val="5000"/>
                </a:schemeClr>
              </a:solidFill>
              <a:sym typeface="Arial"/>
            </a:endParaRPr>
          </a:p>
          <a:p>
            <a:pPr marL="914400" marR="0" lvl="1" indent="-431800" algn="l" rtl="0">
              <a:lnSpc>
                <a:spcPct val="100000"/>
              </a:lnSpc>
              <a:spcBef>
                <a:spcPts val="0"/>
              </a:spcBef>
              <a:spcAft>
                <a:spcPts val="0"/>
              </a:spcAft>
              <a:buClr>
                <a:schemeClr val="dk1"/>
              </a:buClr>
              <a:buSzPts val="2400"/>
              <a:buFont typeface="Courier New"/>
              <a:buChar char="o"/>
            </a:pPr>
            <a:r>
              <a:rPr lang="en-US" sz="2800" dirty="0">
                <a:solidFill>
                  <a:schemeClr val="tx1">
                    <a:lumMod val="95000"/>
                    <a:lumOff val="5000"/>
                  </a:schemeClr>
                </a:solidFill>
                <a:latin typeface="Cabin"/>
                <a:ea typeface="Cabin"/>
                <a:cs typeface="Cabin"/>
                <a:sym typeface="Cabin"/>
              </a:rPr>
              <a:t>Engage Newspaper, Radio &amp; TV </a:t>
            </a:r>
            <a:r>
              <a:rPr lang="en-US" sz="2800" b="0" i="0" u="none" strike="noStrike" cap="none" dirty="0">
                <a:solidFill>
                  <a:schemeClr val="tx1">
                    <a:lumMod val="95000"/>
                    <a:lumOff val="5000"/>
                  </a:schemeClr>
                </a:solidFill>
                <a:latin typeface="Cabin"/>
                <a:ea typeface="Cabin"/>
                <a:cs typeface="Cabin"/>
                <a:sym typeface="Cabin"/>
              </a:rPr>
              <a:t>Media </a:t>
            </a:r>
            <a:endParaRPr sz="2800" b="0" i="0" u="none" strike="noStrike" cap="none" dirty="0">
              <a:solidFill>
                <a:schemeClr val="tx1">
                  <a:lumMod val="95000"/>
                  <a:lumOff val="5000"/>
                </a:schemeClr>
              </a:solidFill>
              <a:sym typeface="Arial"/>
            </a:endParaRPr>
          </a:p>
          <a:p>
            <a:pPr marL="914400" marR="0" lvl="1" indent="-431800" algn="l" rtl="0">
              <a:lnSpc>
                <a:spcPct val="100000"/>
              </a:lnSpc>
              <a:spcBef>
                <a:spcPts val="0"/>
              </a:spcBef>
              <a:spcAft>
                <a:spcPts val="0"/>
              </a:spcAft>
              <a:buClr>
                <a:schemeClr val="dk1"/>
              </a:buClr>
              <a:buSzPts val="2400"/>
              <a:buFont typeface="Courier New"/>
              <a:buChar char="o"/>
            </a:pPr>
            <a:r>
              <a:rPr lang="en-US" sz="2800" dirty="0">
                <a:solidFill>
                  <a:schemeClr val="tx1">
                    <a:lumMod val="95000"/>
                    <a:lumOff val="5000"/>
                  </a:schemeClr>
                </a:solidFill>
                <a:latin typeface="Cabin"/>
                <a:ea typeface="Cabin"/>
                <a:cs typeface="Cabin"/>
                <a:sym typeface="Cabin"/>
              </a:rPr>
              <a:t>Hold c</a:t>
            </a:r>
            <a:r>
              <a:rPr lang="en-US" sz="2800" b="0" i="0" u="none" strike="noStrike" cap="none" dirty="0">
                <a:solidFill>
                  <a:schemeClr val="tx1">
                    <a:lumMod val="95000"/>
                    <a:lumOff val="5000"/>
                  </a:schemeClr>
                </a:solidFill>
                <a:latin typeface="Cabin"/>
                <a:ea typeface="Cabin"/>
                <a:cs typeface="Cabin"/>
                <a:sym typeface="Cabin"/>
              </a:rPr>
              <a:t>ommunity meetings</a:t>
            </a:r>
            <a:endParaRPr sz="2800" b="0" i="0" u="none" strike="noStrike" cap="none" dirty="0">
              <a:solidFill>
                <a:schemeClr val="tx1">
                  <a:lumMod val="95000"/>
                  <a:lumOff val="5000"/>
                </a:schemeClr>
              </a:solidFill>
              <a:sym typeface="Arial"/>
            </a:endParaRPr>
          </a:p>
          <a:p>
            <a:pPr marL="914400" marR="0" lvl="1" indent="-431800" algn="l" rtl="0">
              <a:lnSpc>
                <a:spcPct val="100000"/>
              </a:lnSpc>
              <a:spcBef>
                <a:spcPts val="0"/>
              </a:spcBef>
              <a:spcAft>
                <a:spcPts val="0"/>
              </a:spcAft>
              <a:buClr>
                <a:schemeClr val="dk1"/>
              </a:buClr>
              <a:buSzPts val="2400"/>
              <a:buFont typeface="Courier New"/>
              <a:buChar char="o"/>
            </a:pPr>
            <a:r>
              <a:rPr lang="en-US" sz="2800" dirty="0">
                <a:solidFill>
                  <a:schemeClr val="tx1">
                    <a:lumMod val="95000"/>
                    <a:lumOff val="5000"/>
                  </a:schemeClr>
                </a:solidFill>
                <a:latin typeface="Cabin"/>
                <a:ea typeface="Cabin"/>
                <a:cs typeface="Cabin"/>
                <a:sym typeface="Cabin"/>
              </a:rPr>
              <a:t>Use s</a:t>
            </a:r>
            <a:r>
              <a:rPr lang="en-US" sz="2800" b="0" i="0" u="none" strike="noStrike" cap="none" dirty="0">
                <a:solidFill>
                  <a:schemeClr val="tx1">
                    <a:lumMod val="95000"/>
                    <a:lumOff val="5000"/>
                  </a:schemeClr>
                </a:solidFill>
                <a:latin typeface="Cabin"/>
                <a:ea typeface="Cabin"/>
                <a:cs typeface="Cabin"/>
                <a:sym typeface="Cabin"/>
              </a:rPr>
              <a:t>ocial media </a:t>
            </a:r>
            <a:endParaRPr sz="2800" b="0" i="0" u="none" strike="noStrike" cap="none" dirty="0">
              <a:solidFill>
                <a:schemeClr val="tx1">
                  <a:lumMod val="95000"/>
                  <a:lumOff val="5000"/>
                </a:schemeClr>
              </a:solidFill>
              <a:sym typeface="Arial"/>
            </a:endParaRPr>
          </a:p>
          <a:p>
            <a:pPr marL="1257300" marR="0" lvl="2" indent="-317500" algn="l" rtl="0">
              <a:lnSpc>
                <a:spcPct val="100000"/>
              </a:lnSpc>
              <a:spcBef>
                <a:spcPts val="0"/>
              </a:spcBef>
              <a:spcAft>
                <a:spcPts val="0"/>
              </a:spcAft>
              <a:buClr>
                <a:schemeClr val="dk1"/>
              </a:buClr>
              <a:buSzPts val="2400"/>
              <a:buFont typeface="Cabin"/>
              <a:buChar char="-"/>
            </a:pPr>
            <a:r>
              <a:rPr lang="en-US" sz="2800" b="0" i="0" u="none" strike="noStrike" cap="none" dirty="0">
                <a:solidFill>
                  <a:schemeClr val="tx1">
                    <a:lumMod val="95000"/>
                    <a:lumOff val="5000"/>
                  </a:schemeClr>
                </a:solidFill>
                <a:latin typeface="Cabin"/>
                <a:ea typeface="Cabin"/>
                <a:cs typeface="Cabin"/>
                <a:sym typeface="Cabin"/>
              </a:rPr>
              <a:t>#</a:t>
            </a:r>
            <a:r>
              <a:rPr lang="en-US" sz="2800" b="0" i="0" u="none" strike="noStrike" cap="none" dirty="0" err="1">
                <a:solidFill>
                  <a:schemeClr val="tx1">
                    <a:lumMod val="95000"/>
                    <a:lumOff val="5000"/>
                  </a:schemeClr>
                </a:solidFill>
                <a:latin typeface="Cabin"/>
                <a:ea typeface="Cabin"/>
                <a:cs typeface="Cabin"/>
                <a:sym typeface="Cabin"/>
              </a:rPr>
              <a:t>ProtectFamilies</a:t>
            </a:r>
            <a:endParaRPr sz="2800" b="0" i="0" u="none" strike="noStrike" cap="none" dirty="0">
              <a:solidFill>
                <a:schemeClr val="tx1">
                  <a:lumMod val="95000"/>
                  <a:lumOff val="5000"/>
                </a:schemeClr>
              </a:solidFill>
              <a:latin typeface="Cabin"/>
              <a:ea typeface="Cabin"/>
              <a:cs typeface="Cabin"/>
              <a:sym typeface="Cabin"/>
            </a:endParaRPr>
          </a:p>
          <a:p>
            <a:pPr marL="1257300" marR="0" lvl="2" indent="-317500" algn="l" rtl="0">
              <a:lnSpc>
                <a:spcPct val="100000"/>
              </a:lnSpc>
              <a:spcBef>
                <a:spcPts val="0"/>
              </a:spcBef>
              <a:spcAft>
                <a:spcPts val="0"/>
              </a:spcAft>
              <a:buClr>
                <a:schemeClr val="dk1"/>
              </a:buClr>
              <a:buSzPts val="2400"/>
              <a:buFont typeface="Cabin"/>
              <a:buChar char="-"/>
            </a:pPr>
            <a:r>
              <a:rPr lang="en-US" sz="2800" b="0" i="0" u="none" strike="noStrike" cap="none" dirty="0">
                <a:solidFill>
                  <a:schemeClr val="tx1">
                    <a:lumMod val="95000"/>
                    <a:lumOff val="5000"/>
                  </a:schemeClr>
                </a:solidFill>
                <a:latin typeface="Cabin"/>
                <a:ea typeface="Cabin"/>
                <a:cs typeface="Cabin"/>
                <a:sym typeface="Cabin"/>
              </a:rPr>
              <a:t>#</a:t>
            </a:r>
            <a:r>
              <a:rPr lang="en-US" sz="2800" b="0" i="0" u="none" strike="noStrike" cap="none" dirty="0" err="1">
                <a:solidFill>
                  <a:schemeClr val="tx1">
                    <a:lumMod val="95000"/>
                    <a:lumOff val="5000"/>
                  </a:schemeClr>
                </a:solidFill>
                <a:latin typeface="Cabin"/>
                <a:ea typeface="Cabin"/>
                <a:cs typeface="Cabin"/>
                <a:sym typeface="Cabin"/>
              </a:rPr>
              <a:t>OurAmericanStory</a:t>
            </a:r>
            <a:endParaRPr sz="2800" b="0" i="0" u="none" strike="noStrike" cap="none" dirty="0">
              <a:solidFill>
                <a:schemeClr val="tx1">
                  <a:lumMod val="95000"/>
                  <a:lumOff val="5000"/>
                </a:schemeClr>
              </a:solidFill>
              <a:latin typeface="Cabin"/>
              <a:ea typeface="Cabin"/>
              <a:cs typeface="Cabin"/>
              <a:sym typeface="Cabin"/>
            </a:endParaRPr>
          </a:p>
          <a:p>
            <a:pPr marL="0" marR="0" lvl="0" indent="0" algn="l" rtl="0">
              <a:lnSpc>
                <a:spcPct val="150000"/>
              </a:lnSpc>
              <a:spcBef>
                <a:spcPts val="0"/>
              </a:spcBef>
              <a:spcAft>
                <a:spcPts val="0"/>
              </a:spcAft>
              <a:buClr>
                <a:srgbClr val="000000"/>
              </a:buClr>
              <a:buSzPts val="2800"/>
              <a:buFont typeface="Arial"/>
              <a:buNone/>
            </a:pPr>
            <a:endParaRPr sz="2800" b="0" i="0" u="none" strike="noStrike" cap="none" dirty="0">
              <a:solidFill>
                <a:schemeClr val="dk1"/>
              </a:solidFill>
              <a:latin typeface="Cabin"/>
              <a:ea typeface="Cabin"/>
              <a:cs typeface="Cabin"/>
              <a:sym typeface="Cabin"/>
            </a:endParaRPr>
          </a:p>
          <a:p>
            <a:pPr marL="0" marR="0" lvl="0" indent="0" algn="l" rtl="0">
              <a:lnSpc>
                <a:spcPct val="100000"/>
              </a:lnSpc>
              <a:spcBef>
                <a:spcPts val="0"/>
              </a:spcBef>
              <a:spcAft>
                <a:spcPts val="0"/>
              </a:spcAft>
              <a:buClr>
                <a:srgbClr val="000000"/>
              </a:buClr>
              <a:buSzPts val="2200"/>
              <a:buFont typeface="Arial"/>
              <a:buNone/>
            </a:pPr>
            <a:endParaRPr sz="2200" b="0" i="0" u="none" strike="noStrike" cap="none" dirty="0">
              <a:solidFill>
                <a:schemeClr val="dk1"/>
              </a:solidFill>
              <a:latin typeface="Cabin"/>
              <a:ea typeface="Cabin"/>
              <a:cs typeface="Cabin"/>
              <a:sym typeface="Cabin"/>
            </a:endParaRPr>
          </a:p>
          <a:p>
            <a:pPr marL="457200" marR="0" lvl="1" indent="0" algn="l" rtl="0">
              <a:lnSpc>
                <a:spcPct val="100000"/>
              </a:lnSpc>
              <a:spcBef>
                <a:spcPts val="0"/>
              </a:spcBef>
              <a:spcAft>
                <a:spcPts val="0"/>
              </a:spcAft>
              <a:buClr>
                <a:srgbClr val="000000"/>
              </a:buClr>
              <a:buSzPts val="2200"/>
              <a:buFont typeface="Arial"/>
              <a:buNone/>
            </a:pPr>
            <a:endParaRPr sz="2200" b="0" i="0" u="none" strike="noStrike" cap="none" dirty="0">
              <a:solidFill>
                <a:schemeClr val="dk1"/>
              </a:solidFill>
              <a:latin typeface="Cabin"/>
              <a:ea typeface="Cabin"/>
              <a:cs typeface="Cabin"/>
              <a:sym typeface="Cabin"/>
            </a:endParaRPr>
          </a:p>
          <a:p>
            <a:pPr marL="742950" marR="0" lvl="1" indent="-171450" algn="l" rtl="0">
              <a:lnSpc>
                <a:spcPct val="100000"/>
              </a:lnSpc>
              <a:spcBef>
                <a:spcPts val="0"/>
              </a:spcBef>
              <a:spcAft>
                <a:spcPts val="0"/>
              </a:spcAft>
              <a:buClr>
                <a:schemeClr val="dk1"/>
              </a:buClr>
              <a:buSzPts val="1800"/>
              <a:buFont typeface="Courier New"/>
              <a:buNone/>
            </a:pPr>
            <a:endParaRPr sz="1800" b="0" i="0" u="none" strike="noStrike" cap="none" dirty="0">
              <a:solidFill>
                <a:schemeClr val="dk1"/>
              </a:solidFill>
              <a:latin typeface="Cabin"/>
              <a:ea typeface="Cabin"/>
              <a:cs typeface="Cabin"/>
              <a:sym typeface="Cabin"/>
            </a:endParaRPr>
          </a:p>
        </p:txBody>
      </p:sp>
      <p:sp>
        <p:nvSpPr>
          <p:cNvPr id="390" name="Google Shape;390;p51"/>
          <p:cNvSpPr txBox="1"/>
          <p:nvPr/>
        </p:nvSpPr>
        <p:spPr>
          <a:xfrm>
            <a:off x="534456" y="561742"/>
            <a:ext cx="11029500" cy="12348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lt1"/>
              </a:buClr>
              <a:buSzPts val="4000"/>
              <a:buFont typeface="Cabin"/>
              <a:buNone/>
            </a:pPr>
            <a:r>
              <a:rPr lang="en-US" sz="4000" b="0" i="0" u="none" strike="noStrike" cap="none">
                <a:solidFill>
                  <a:schemeClr val="lt1"/>
                </a:solidFill>
                <a:latin typeface="Cabin"/>
                <a:ea typeface="Cabin"/>
                <a:cs typeface="Cabin"/>
                <a:sym typeface="Cabin"/>
              </a:rPr>
              <a:t>WHAT YOU CAN DO: </a:t>
            </a:r>
            <a:r>
              <a:rPr lang="en-US" sz="4000" b="1" i="0" u="sng" strike="noStrike" cap="none">
                <a:solidFill>
                  <a:schemeClr val="lt1"/>
                </a:solidFill>
                <a:latin typeface="Cabin"/>
                <a:ea typeface="Cabin"/>
                <a:cs typeface="Cabin"/>
                <a:sym typeface="Cabin"/>
              </a:rPr>
              <a:t>AFTER</a:t>
            </a:r>
            <a:r>
              <a:rPr lang="en-US" sz="4000" b="1" i="0" u="none" strike="noStrike" cap="none">
                <a:solidFill>
                  <a:schemeClr val="lt1"/>
                </a:solidFill>
                <a:latin typeface="Cabin"/>
                <a:ea typeface="Cabin"/>
                <a:cs typeface="Cabin"/>
                <a:sym typeface="Cabin"/>
              </a:rPr>
              <a:t> NPRM IS PUBLISHED</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94"/>
        <p:cNvGrpSpPr/>
        <p:nvPr/>
      </p:nvGrpSpPr>
      <p:grpSpPr>
        <a:xfrm>
          <a:off x="0" y="0"/>
          <a:ext cx="0" cy="0"/>
          <a:chOff x="0" y="0"/>
          <a:chExt cx="0" cy="0"/>
        </a:xfrm>
      </p:grpSpPr>
      <p:sp>
        <p:nvSpPr>
          <p:cNvPr id="395" name="Google Shape;395;p52"/>
          <p:cNvSpPr txBox="1"/>
          <p:nvPr/>
        </p:nvSpPr>
        <p:spPr>
          <a:xfrm>
            <a:off x="1347600" y="1249349"/>
            <a:ext cx="9496800" cy="3847200"/>
          </a:xfrm>
          <a:prstGeom prst="rect">
            <a:avLst/>
          </a:prstGeom>
          <a:noFill/>
          <a:ln>
            <a:noFill/>
          </a:ln>
        </p:spPr>
        <p:txBody>
          <a:bodyPr spcFirstLastPara="1" wrap="square" lIns="0" tIns="0" rIns="0" bIns="0" anchor="t" anchorCtr="0">
            <a:noAutofit/>
          </a:bodyPr>
          <a:lstStyle/>
          <a:p>
            <a:pPr marL="0" marR="0" lvl="0" indent="0" algn="ctr" rtl="0">
              <a:spcBef>
                <a:spcPts val="600"/>
              </a:spcBef>
              <a:spcAft>
                <a:spcPts val="0"/>
              </a:spcAft>
              <a:buNone/>
            </a:pPr>
            <a:r>
              <a:rPr lang="en-US" sz="9600" b="1" dirty="0">
                <a:solidFill>
                  <a:schemeClr val="tx1">
                    <a:lumMod val="95000"/>
                    <a:lumOff val="5000"/>
                  </a:schemeClr>
                </a:solidFill>
              </a:rPr>
              <a:t>Questions??</a:t>
            </a:r>
            <a:endParaRPr sz="9600" dirty="0">
              <a:solidFill>
                <a:schemeClr val="tx1">
                  <a:lumMod val="95000"/>
                  <a:lumOff val="5000"/>
                </a:schemeClr>
              </a:solidFill>
            </a:endParaRPr>
          </a:p>
          <a:p>
            <a:pPr marL="0" marR="0" lvl="0" indent="0" algn="r" rtl="0">
              <a:spcBef>
                <a:spcPts val="600"/>
              </a:spcBef>
              <a:spcAft>
                <a:spcPts val="0"/>
              </a:spcAft>
              <a:buNone/>
            </a:pPr>
            <a:endParaRPr sz="4000" dirty="0">
              <a:solidFill>
                <a:srgbClr val="7F7F7F"/>
              </a:solidFill>
              <a:latin typeface="Arial"/>
              <a:ea typeface="Arial"/>
              <a:cs typeface="Arial"/>
              <a:sym typeface="Arial"/>
            </a:endParaRPr>
          </a:p>
          <a:p>
            <a:pPr marL="0" marR="0" lvl="0" indent="0" algn="r" rtl="0">
              <a:spcBef>
                <a:spcPts val="600"/>
              </a:spcBef>
              <a:spcAft>
                <a:spcPts val="0"/>
              </a:spcAft>
              <a:buNone/>
            </a:pPr>
            <a:endParaRPr sz="2000" dirty="0">
              <a:solidFill>
                <a:srgbClr val="7F7F7F"/>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p27"/>
          <p:cNvSpPr txBox="1">
            <a:spLocks noGrp="1"/>
          </p:cNvSpPr>
          <p:nvPr>
            <p:ph type="body" idx="1"/>
          </p:nvPr>
        </p:nvSpPr>
        <p:spPr>
          <a:xfrm>
            <a:off x="688914" y="1925787"/>
            <a:ext cx="11029500" cy="45426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2944"/>
              <a:buFont typeface="Noto Sans Symbols"/>
              <a:buNone/>
            </a:pPr>
            <a:endParaRPr sz="3200" b="0" i="0" u="none" strike="noStrike" cap="none" dirty="0">
              <a:solidFill>
                <a:schemeClr val="dk1"/>
              </a:solidFill>
              <a:latin typeface="Cabin"/>
              <a:ea typeface="Cabin"/>
              <a:cs typeface="Cabin"/>
              <a:sym typeface="Cabin"/>
            </a:endParaRPr>
          </a:p>
          <a:p>
            <a:pPr marL="0" marR="0" lvl="0" indent="0" algn="l" rtl="0">
              <a:lnSpc>
                <a:spcPct val="100000"/>
              </a:lnSpc>
              <a:spcBef>
                <a:spcPts val="600"/>
              </a:spcBef>
              <a:spcAft>
                <a:spcPts val="0"/>
              </a:spcAft>
              <a:buClr>
                <a:schemeClr val="dk1"/>
              </a:buClr>
              <a:buSzPts val="2944"/>
              <a:buFont typeface="Noto Sans Symbols"/>
              <a:buNone/>
            </a:pPr>
            <a:r>
              <a:rPr lang="en-US" sz="3200" b="0" i="0" u="none" strike="noStrike" cap="none" dirty="0">
                <a:solidFill>
                  <a:schemeClr val="dk1"/>
                </a:solidFill>
                <a:latin typeface="Cabin"/>
                <a:ea typeface="Cabin"/>
                <a:cs typeface="Cabin"/>
                <a:sym typeface="Cabin"/>
              </a:rPr>
              <a:t>Under current policy, only two types of public benefits may be considered: </a:t>
            </a:r>
            <a:endParaRPr sz="3200" b="0" i="0" u="none" strike="noStrike" cap="none" dirty="0">
              <a:solidFill>
                <a:schemeClr val="dk1"/>
              </a:solidFill>
              <a:latin typeface="Arial"/>
              <a:ea typeface="Arial"/>
              <a:cs typeface="Arial"/>
              <a:sym typeface="Arial"/>
            </a:endParaRPr>
          </a:p>
          <a:p>
            <a:pPr marL="1066773" marR="0" lvl="3" indent="-237062" algn="l" rtl="0">
              <a:lnSpc>
                <a:spcPct val="150000"/>
              </a:lnSpc>
              <a:spcBef>
                <a:spcPts val="1667"/>
              </a:spcBef>
              <a:spcAft>
                <a:spcPts val="0"/>
              </a:spcAft>
              <a:buClr>
                <a:srgbClr val="FF0000"/>
              </a:buClr>
              <a:buSzPts val="2400"/>
              <a:buFont typeface="Cabin"/>
              <a:buAutoNum type="arabicPeriod"/>
            </a:pPr>
            <a:r>
              <a:rPr lang="en-US" sz="3200" b="1" i="0" u="none" strike="noStrike" cap="none" dirty="0">
                <a:solidFill>
                  <a:schemeClr val="dk1"/>
                </a:solidFill>
                <a:latin typeface="Cabin"/>
                <a:ea typeface="Cabin"/>
                <a:cs typeface="Cabin"/>
                <a:sym typeface="Cabin"/>
              </a:rPr>
              <a:t>   Cash assistance </a:t>
            </a:r>
            <a:r>
              <a:rPr lang="en-US" sz="3200" b="0" i="0" u="none" strike="noStrike" cap="none" dirty="0">
                <a:solidFill>
                  <a:schemeClr val="dk1"/>
                </a:solidFill>
                <a:latin typeface="Cabin"/>
                <a:ea typeface="Cabin"/>
                <a:cs typeface="Cabin"/>
                <a:sym typeface="Cabin"/>
              </a:rPr>
              <a:t>for income maintenance</a:t>
            </a:r>
            <a:endParaRPr sz="3200" b="0" i="0" u="none" strike="noStrike" cap="none" dirty="0">
              <a:solidFill>
                <a:schemeClr val="dk1"/>
              </a:solidFill>
              <a:latin typeface="Arial"/>
              <a:ea typeface="Arial"/>
              <a:cs typeface="Arial"/>
              <a:sym typeface="Arial"/>
            </a:endParaRPr>
          </a:p>
          <a:p>
            <a:pPr marL="1066773" marR="0" lvl="3" indent="-237062" algn="l" rtl="0">
              <a:lnSpc>
                <a:spcPct val="150000"/>
              </a:lnSpc>
              <a:spcBef>
                <a:spcPts val="600"/>
              </a:spcBef>
              <a:spcAft>
                <a:spcPts val="0"/>
              </a:spcAft>
              <a:buClr>
                <a:srgbClr val="FF0000"/>
              </a:buClr>
              <a:buSzPts val="2400"/>
              <a:buFont typeface="Cabin"/>
              <a:buAutoNum type="arabicPeriod"/>
            </a:pPr>
            <a:r>
              <a:rPr lang="en-US" sz="3200" b="1" i="0" u="none" strike="noStrike" cap="none" dirty="0">
                <a:solidFill>
                  <a:schemeClr val="dk1"/>
                </a:solidFill>
                <a:latin typeface="Cabin"/>
                <a:ea typeface="Cabin"/>
                <a:cs typeface="Cabin"/>
                <a:sym typeface="Cabin"/>
              </a:rPr>
              <a:t>   Institutionalization for long-term care </a:t>
            </a:r>
            <a:r>
              <a:rPr lang="en-US" sz="3200" b="0" i="0" u="none" strike="noStrike" cap="none" dirty="0">
                <a:solidFill>
                  <a:schemeClr val="dk1"/>
                </a:solidFill>
                <a:latin typeface="Cabin"/>
                <a:ea typeface="Cabin"/>
                <a:cs typeface="Cabin"/>
                <a:sym typeface="Cabin"/>
              </a:rPr>
              <a:t>at government expense</a:t>
            </a:r>
            <a:endParaRPr sz="1200" b="0" i="0" u="none" strike="noStrike" cap="none" dirty="0">
              <a:solidFill>
                <a:schemeClr val="dk2"/>
              </a:solidFill>
              <a:latin typeface="Cabin"/>
              <a:ea typeface="Cabin"/>
              <a:cs typeface="Cabin"/>
              <a:sym typeface="Cabin"/>
            </a:endParaRPr>
          </a:p>
          <a:p>
            <a:pPr marL="304792" marR="0" lvl="0" indent="-203194" algn="l" rtl="0">
              <a:lnSpc>
                <a:spcPct val="80000"/>
              </a:lnSpc>
              <a:spcBef>
                <a:spcPts val="1533"/>
              </a:spcBef>
              <a:spcAft>
                <a:spcPts val="600"/>
              </a:spcAft>
              <a:buClr>
                <a:schemeClr val="accent2"/>
              </a:buClr>
              <a:buSzPts val="1100"/>
              <a:buFont typeface="Noto Sans Symbols"/>
              <a:buNone/>
            </a:pPr>
            <a:endParaRPr sz="1800" b="0" i="0" u="none" strike="noStrike" cap="none" dirty="0">
              <a:solidFill>
                <a:schemeClr val="dk1"/>
              </a:solidFill>
              <a:latin typeface="Cabin"/>
              <a:ea typeface="Cabin"/>
              <a:cs typeface="Cabin"/>
              <a:sym typeface="Cabin"/>
            </a:endParaRPr>
          </a:p>
        </p:txBody>
      </p:sp>
      <p:sp>
        <p:nvSpPr>
          <p:cNvPr id="199" name="Google Shape;199;p27"/>
          <p:cNvSpPr txBox="1"/>
          <p:nvPr/>
        </p:nvSpPr>
        <p:spPr>
          <a:xfrm>
            <a:off x="688914" y="628975"/>
            <a:ext cx="11029500" cy="10137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chemeClr val="lt2"/>
              </a:buClr>
              <a:buSzPts val="3600"/>
              <a:buFont typeface="Cabin"/>
              <a:buNone/>
            </a:pPr>
            <a:r>
              <a:rPr lang="en-US" sz="4800" b="0" i="0" u="none" strike="noStrike" cap="none" dirty="0">
                <a:solidFill>
                  <a:schemeClr val="lt2"/>
                </a:solidFill>
                <a:latin typeface="Cabin"/>
                <a:ea typeface="Cabin"/>
                <a:cs typeface="Cabin"/>
                <a:sym typeface="Cabin"/>
              </a:rPr>
              <a:t>BACKGROUND</a:t>
            </a:r>
            <a:r>
              <a:rPr lang="en-US" sz="4800" b="0" i="0" u="none" strike="noStrike" cap="none" dirty="0">
                <a:solidFill>
                  <a:schemeClr val="lt1"/>
                </a:solidFill>
                <a:latin typeface="Cabin"/>
                <a:ea typeface="Cabin"/>
                <a:cs typeface="Cabin"/>
                <a:sym typeface="Cabin"/>
              </a:rPr>
              <a:t>: PUBLIC CHARGE</a:t>
            </a:r>
            <a:endParaRPr sz="2800" b="0" i="0" u="none" strike="noStrike" cap="none" dirty="0">
              <a:solidFill>
                <a:schemeClr val="lt1"/>
              </a:solidFill>
              <a:latin typeface="Cabin"/>
              <a:ea typeface="Cabin"/>
              <a:cs typeface="Cabin"/>
              <a:sym typeface="Cabin"/>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p28"/>
          <p:cNvSpPr txBox="1">
            <a:spLocks noGrp="1"/>
          </p:cNvSpPr>
          <p:nvPr>
            <p:ph type="title"/>
          </p:nvPr>
        </p:nvSpPr>
        <p:spPr>
          <a:xfrm>
            <a:off x="581192" y="702156"/>
            <a:ext cx="11029500" cy="10137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lt1"/>
              </a:buClr>
              <a:buSzPts val="4800"/>
              <a:buFont typeface="Cabin"/>
              <a:buNone/>
            </a:pPr>
            <a:r>
              <a:rPr lang="en-US" sz="4800" b="0" i="0" u="none" strike="noStrike" cap="none" dirty="0">
                <a:solidFill>
                  <a:schemeClr val="lt1"/>
                </a:solidFill>
                <a:latin typeface="Cabin"/>
                <a:ea typeface="Cabin"/>
                <a:cs typeface="Cabin"/>
                <a:sym typeface="Cabin"/>
              </a:rPr>
              <a:t>PUBLIC CHARGE FACTORS</a:t>
            </a:r>
            <a:endParaRPr sz="2800" b="0" i="0" u="none" strike="noStrike" cap="none" dirty="0">
              <a:solidFill>
                <a:schemeClr val="lt1"/>
              </a:solidFill>
              <a:latin typeface="Cabin"/>
              <a:ea typeface="Cabin"/>
              <a:cs typeface="Cabin"/>
              <a:sym typeface="Cabin"/>
            </a:endParaRPr>
          </a:p>
        </p:txBody>
      </p:sp>
      <p:sp>
        <p:nvSpPr>
          <p:cNvPr id="205" name="Google Shape;205;p28"/>
          <p:cNvSpPr txBox="1"/>
          <p:nvPr/>
        </p:nvSpPr>
        <p:spPr>
          <a:xfrm>
            <a:off x="581200" y="2072653"/>
            <a:ext cx="11029492" cy="4482000"/>
          </a:xfrm>
          <a:prstGeom prst="rect">
            <a:avLst/>
          </a:prstGeom>
          <a:noFill/>
          <a:ln>
            <a:noFill/>
          </a:ln>
        </p:spPr>
        <p:txBody>
          <a:bodyPr spcFirstLastPara="1" wrap="square" lIns="91425" tIns="45700" rIns="91425" bIns="45700" anchor="t" anchorCtr="0">
            <a:noAutofit/>
          </a:bodyPr>
          <a:lstStyle/>
          <a:p>
            <a:pPr marR="0" lvl="0" algn="l" rtl="0">
              <a:lnSpc>
                <a:spcPct val="100000"/>
              </a:lnSpc>
              <a:spcBef>
                <a:spcPts val="0"/>
              </a:spcBef>
              <a:spcAft>
                <a:spcPts val="0"/>
              </a:spcAft>
              <a:buClr>
                <a:schemeClr val="dk1"/>
              </a:buClr>
              <a:buSzPts val="3200"/>
            </a:pPr>
            <a:r>
              <a:rPr lang="en-US" sz="3200" b="0" i="0" u="none" strike="noStrike" cap="none" dirty="0">
                <a:solidFill>
                  <a:schemeClr val="dk1"/>
                </a:solidFill>
                <a:latin typeface="Cabin"/>
                <a:ea typeface="Cabin"/>
                <a:cs typeface="Cabin"/>
                <a:sym typeface="Cabin"/>
              </a:rPr>
              <a:t>Officer to look at applicant’s:</a:t>
            </a:r>
            <a:endParaRPr sz="1400" b="0" i="0" u="none" strike="noStrike" cap="none" dirty="0">
              <a:solidFill>
                <a:srgbClr val="000000"/>
              </a:solidFill>
              <a:latin typeface="Arial"/>
              <a:ea typeface="Arial"/>
              <a:cs typeface="Arial"/>
              <a:sym typeface="Arial"/>
            </a:endParaRPr>
          </a:p>
          <a:p>
            <a:pPr marL="914400" marR="0" lvl="1" indent="-457200" algn="l" rtl="0">
              <a:lnSpc>
                <a:spcPct val="100000"/>
              </a:lnSpc>
              <a:spcBef>
                <a:spcPts val="0"/>
              </a:spcBef>
              <a:spcAft>
                <a:spcPts val="0"/>
              </a:spcAft>
              <a:buClr>
                <a:schemeClr val="dk1"/>
              </a:buClr>
              <a:buSzPts val="3200"/>
              <a:buFont typeface="Arial"/>
              <a:buChar char="•"/>
            </a:pPr>
            <a:r>
              <a:rPr lang="en-US" sz="3200" b="0" i="0" u="none" strike="noStrike" cap="none" dirty="0">
                <a:solidFill>
                  <a:schemeClr val="dk1"/>
                </a:solidFill>
                <a:latin typeface="Cabin"/>
                <a:ea typeface="Cabin"/>
                <a:cs typeface="Cabin"/>
                <a:sym typeface="Cabin"/>
              </a:rPr>
              <a:t>Age</a:t>
            </a:r>
            <a:endParaRPr sz="1400" b="0" i="0" u="none" strike="noStrike" cap="none" dirty="0">
              <a:solidFill>
                <a:srgbClr val="000000"/>
              </a:solidFill>
              <a:latin typeface="Arial"/>
              <a:ea typeface="Arial"/>
              <a:cs typeface="Arial"/>
              <a:sym typeface="Arial"/>
            </a:endParaRPr>
          </a:p>
          <a:p>
            <a:pPr marL="914400" marR="0" lvl="1" indent="-457200" algn="l" rtl="0">
              <a:lnSpc>
                <a:spcPct val="100000"/>
              </a:lnSpc>
              <a:spcBef>
                <a:spcPts val="0"/>
              </a:spcBef>
              <a:spcAft>
                <a:spcPts val="0"/>
              </a:spcAft>
              <a:buClr>
                <a:schemeClr val="dk1"/>
              </a:buClr>
              <a:buSzPts val="3200"/>
              <a:buFont typeface="Arial"/>
              <a:buChar char="•"/>
            </a:pPr>
            <a:r>
              <a:rPr lang="en-US" sz="3200" b="0" i="0" u="none" strike="noStrike" cap="none" dirty="0">
                <a:solidFill>
                  <a:schemeClr val="dk1"/>
                </a:solidFill>
                <a:latin typeface="Cabin"/>
                <a:ea typeface="Cabin"/>
                <a:cs typeface="Cabin"/>
                <a:sym typeface="Cabin"/>
              </a:rPr>
              <a:t>Health</a:t>
            </a:r>
            <a:endParaRPr sz="1400" b="0" i="0" u="none" strike="noStrike" cap="none" dirty="0">
              <a:solidFill>
                <a:srgbClr val="000000"/>
              </a:solidFill>
              <a:latin typeface="Arial"/>
              <a:ea typeface="Arial"/>
              <a:cs typeface="Arial"/>
              <a:sym typeface="Arial"/>
            </a:endParaRPr>
          </a:p>
          <a:p>
            <a:pPr marL="914400" marR="0" lvl="1" indent="-457200" algn="l" rtl="0">
              <a:lnSpc>
                <a:spcPct val="100000"/>
              </a:lnSpc>
              <a:spcBef>
                <a:spcPts val="0"/>
              </a:spcBef>
              <a:spcAft>
                <a:spcPts val="0"/>
              </a:spcAft>
              <a:buClr>
                <a:schemeClr val="dk1"/>
              </a:buClr>
              <a:buSzPts val="3200"/>
              <a:buFont typeface="Arial"/>
              <a:buChar char="•"/>
            </a:pPr>
            <a:r>
              <a:rPr lang="en-US" sz="3200" b="0" i="0" u="none" strike="noStrike" cap="none" dirty="0">
                <a:solidFill>
                  <a:schemeClr val="dk1"/>
                </a:solidFill>
                <a:latin typeface="Cabin"/>
                <a:ea typeface="Cabin"/>
                <a:cs typeface="Cabin"/>
                <a:sym typeface="Cabin"/>
              </a:rPr>
              <a:t>Family status</a:t>
            </a:r>
            <a:endParaRPr sz="1400" b="0" i="0" u="none" strike="noStrike" cap="none" dirty="0">
              <a:solidFill>
                <a:srgbClr val="000000"/>
              </a:solidFill>
              <a:latin typeface="Arial"/>
              <a:ea typeface="Arial"/>
              <a:cs typeface="Arial"/>
              <a:sym typeface="Arial"/>
            </a:endParaRPr>
          </a:p>
          <a:p>
            <a:pPr marL="914400" marR="0" lvl="1" indent="-457200" algn="l" rtl="0">
              <a:lnSpc>
                <a:spcPct val="100000"/>
              </a:lnSpc>
              <a:spcBef>
                <a:spcPts val="0"/>
              </a:spcBef>
              <a:spcAft>
                <a:spcPts val="0"/>
              </a:spcAft>
              <a:buClr>
                <a:schemeClr val="dk1"/>
              </a:buClr>
              <a:buSzPts val="3200"/>
              <a:buFont typeface="Arial"/>
              <a:buChar char="•"/>
            </a:pPr>
            <a:r>
              <a:rPr lang="en-US" sz="3200" b="0" i="0" u="none" strike="noStrike" cap="none" dirty="0">
                <a:solidFill>
                  <a:schemeClr val="dk1"/>
                </a:solidFill>
                <a:latin typeface="Cabin"/>
                <a:ea typeface="Cabin"/>
                <a:cs typeface="Cabin"/>
                <a:sym typeface="Cabin"/>
              </a:rPr>
              <a:t>Financial status</a:t>
            </a:r>
            <a:endParaRPr sz="1400" b="0" i="0" u="none" strike="noStrike" cap="none" dirty="0">
              <a:solidFill>
                <a:srgbClr val="000000"/>
              </a:solidFill>
              <a:latin typeface="Arial"/>
              <a:ea typeface="Arial"/>
              <a:cs typeface="Arial"/>
              <a:sym typeface="Arial"/>
            </a:endParaRPr>
          </a:p>
          <a:p>
            <a:pPr marL="914400" marR="0" lvl="1" indent="-457200" algn="l" rtl="0">
              <a:lnSpc>
                <a:spcPct val="100000"/>
              </a:lnSpc>
              <a:spcBef>
                <a:spcPts val="0"/>
              </a:spcBef>
              <a:spcAft>
                <a:spcPts val="0"/>
              </a:spcAft>
              <a:buClr>
                <a:schemeClr val="dk1"/>
              </a:buClr>
              <a:buSzPts val="3200"/>
              <a:buFont typeface="Arial"/>
              <a:buChar char="•"/>
            </a:pPr>
            <a:r>
              <a:rPr lang="en-US" sz="3200" b="0" i="0" u="none" strike="noStrike" cap="none" dirty="0">
                <a:solidFill>
                  <a:schemeClr val="dk1"/>
                </a:solidFill>
                <a:latin typeface="Cabin"/>
                <a:ea typeface="Cabin"/>
                <a:cs typeface="Cabin"/>
                <a:sym typeface="Cabin"/>
              </a:rPr>
              <a:t>Education and skills</a:t>
            </a:r>
            <a:endParaRPr sz="1400" b="0" i="0" u="none" strike="noStrike" cap="none" dirty="0">
              <a:solidFill>
                <a:srgbClr val="000000"/>
              </a:solidFill>
              <a:latin typeface="Arial"/>
              <a:ea typeface="Arial"/>
              <a:cs typeface="Arial"/>
              <a:sym typeface="Arial"/>
            </a:endParaRPr>
          </a:p>
          <a:p>
            <a:pPr marL="914400" marR="0" lvl="1" indent="-457200" algn="l" rtl="0">
              <a:lnSpc>
                <a:spcPct val="100000"/>
              </a:lnSpc>
              <a:spcBef>
                <a:spcPts val="0"/>
              </a:spcBef>
              <a:spcAft>
                <a:spcPts val="0"/>
              </a:spcAft>
              <a:buClr>
                <a:schemeClr val="dk1"/>
              </a:buClr>
              <a:buSzPts val="3200"/>
              <a:buFont typeface="Arial"/>
              <a:buChar char="•"/>
            </a:pPr>
            <a:r>
              <a:rPr lang="en-US" sz="3200" b="0" i="0" u="none" strike="noStrike" cap="none" dirty="0">
                <a:solidFill>
                  <a:schemeClr val="dk1"/>
                </a:solidFill>
                <a:latin typeface="Cabin"/>
                <a:ea typeface="Cabin"/>
                <a:cs typeface="Cabin"/>
                <a:sym typeface="Cabin"/>
              </a:rPr>
              <a:t>Affidavit of support</a:t>
            </a:r>
            <a:endParaRPr sz="3200" b="0" i="0" u="none" strike="noStrike" cap="none" dirty="0">
              <a:solidFill>
                <a:schemeClr val="dk1"/>
              </a:solidFill>
              <a:latin typeface="Cabin"/>
              <a:ea typeface="Cabin"/>
              <a:cs typeface="Cabin"/>
              <a:sym typeface="Cabin"/>
            </a:endParaRPr>
          </a:p>
          <a:p>
            <a:pPr marL="1828800" marR="0" lvl="3" indent="-342900" algn="l" rtl="0">
              <a:lnSpc>
                <a:spcPct val="100000"/>
              </a:lnSpc>
              <a:spcBef>
                <a:spcPts val="0"/>
              </a:spcBef>
              <a:spcAft>
                <a:spcPts val="0"/>
              </a:spcAft>
              <a:buClr>
                <a:schemeClr val="dk1"/>
              </a:buClr>
              <a:buSzPts val="1800"/>
              <a:buFont typeface="Cabin"/>
              <a:buChar char="●"/>
            </a:pPr>
            <a:r>
              <a:rPr lang="en-US" sz="2000" dirty="0">
                <a:solidFill>
                  <a:schemeClr val="dk1"/>
                </a:solidFill>
                <a:latin typeface="Cabin"/>
                <a:ea typeface="Cabin"/>
                <a:cs typeface="Cabin"/>
                <a:sym typeface="Cabin"/>
              </a:rPr>
              <a:t>L</a:t>
            </a:r>
            <a:r>
              <a:rPr lang="en-US" sz="2000" dirty="0">
                <a:latin typeface="Cabin"/>
                <a:ea typeface="Cabin"/>
                <a:cs typeface="Cabin"/>
                <a:sym typeface="Cabin"/>
              </a:rPr>
              <a:t>egally enforceable contract that one </a:t>
            </a:r>
            <a:r>
              <a:rPr lang="en-US" sz="2000" dirty="0">
                <a:latin typeface="Cabin"/>
              </a:rPr>
              <a:t>signs to accept financial responsibility for another person, usually a relative, who is coming to the U.S. to live permanently </a:t>
            </a:r>
            <a:endParaRPr sz="2000" dirty="0">
              <a:latin typeface="Cabin"/>
              <a:ea typeface="Cabin"/>
              <a:cs typeface="Cabin"/>
              <a:sym typeface="Cabin"/>
            </a:endParaRPr>
          </a:p>
        </p:txBody>
      </p:sp>
      <p:pic>
        <p:nvPicPr>
          <p:cNvPr id="206" name="Google Shape;206;p28"/>
          <p:cNvPicPr preferRelativeResize="0"/>
          <p:nvPr/>
        </p:nvPicPr>
        <p:blipFill rotWithShape="1">
          <a:blip r:embed="rId3">
            <a:alphaModFix/>
          </a:blip>
          <a:srcRect/>
          <a:stretch/>
        </p:blipFill>
        <p:spPr>
          <a:xfrm>
            <a:off x="7601328" y="2072654"/>
            <a:ext cx="3263602" cy="2999999"/>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p29"/>
          <p:cNvSpPr txBox="1">
            <a:spLocks noGrp="1"/>
          </p:cNvSpPr>
          <p:nvPr>
            <p:ph type="title"/>
          </p:nvPr>
        </p:nvSpPr>
        <p:spPr>
          <a:xfrm>
            <a:off x="581192" y="702156"/>
            <a:ext cx="11029616" cy="10138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lt1"/>
              </a:buClr>
              <a:buSzPts val="4800"/>
              <a:buFont typeface="Cabin"/>
              <a:buNone/>
            </a:pPr>
            <a:r>
              <a:rPr lang="en-US" sz="4800" b="0" i="0" u="none" strike="noStrike" cap="none" dirty="0">
                <a:solidFill>
                  <a:schemeClr val="lt1"/>
                </a:solidFill>
                <a:latin typeface="Cabin"/>
                <a:ea typeface="Cabin"/>
                <a:cs typeface="Cabin"/>
                <a:sym typeface="Cabin"/>
              </a:rPr>
              <a:t>THINGS TO KEEP IN MIND </a:t>
            </a:r>
            <a:endParaRPr dirty="0"/>
          </a:p>
        </p:txBody>
      </p:sp>
      <p:sp>
        <p:nvSpPr>
          <p:cNvPr id="213" name="Google Shape;213;p29"/>
          <p:cNvSpPr txBox="1"/>
          <p:nvPr/>
        </p:nvSpPr>
        <p:spPr>
          <a:xfrm>
            <a:off x="581192" y="1972651"/>
            <a:ext cx="10876358" cy="46035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800" b="1" dirty="0">
                <a:solidFill>
                  <a:schemeClr val="tx1"/>
                </a:solidFill>
                <a:latin typeface="Cabin"/>
                <a:ea typeface="Cabin"/>
                <a:cs typeface="Cabin"/>
                <a:sym typeface="Cabin"/>
              </a:rPr>
              <a:t>FORWARD-LOOKING</a:t>
            </a:r>
            <a:endParaRPr dirty="0">
              <a:solidFill>
                <a:schemeClr val="tx1"/>
              </a:solidFill>
            </a:endParaRPr>
          </a:p>
          <a:p>
            <a:pPr marL="800100" marR="0" lvl="1" indent="-342900" algn="l" rtl="0">
              <a:spcBef>
                <a:spcPts val="0"/>
              </a:spcBef>
              <a:spcAft>
                <a:spcPts val="0"/>
              </a:spcAft>
              <a:buClr>
                <a:schemeClr val="dk1"/>
              </a:buClr>
              <a:buSzPts val="2800"/>
              <a:buFont typeface="Arial"/>
              <a:buChar char="•"/>
            </a:pPr>
            <a:r>
              <a:rPr lang="en-US" sz="2800" b="0" i="0" u="none" strike="noStrike" cap="none" dirty="0">
                <a:solidFill>
                  <a:schemeClr val="tx1"/>
                </a:solidFill>
                <a:latin typeface="Cabin"/>
                <a:ea typeface="Cabin"/>
                <a:cs typeface="Cabin"/>
                <a:sym typeface="Cabin"/>
              </a:rPr>
              <a:t>The decision is </a:t>
            </a:r>
            <a:r>
              <a:rPr lang="en-US" sz="2800" b="0" i="0" u="sng" strike="noStrike" cap="none" dirty="0">
                <a:solidFill>
                  <a:schemeClr val="tx1"/>
                </a:solidFill>
                <a:latin typeface="Cabin"/>
                <a:ea typeface="Cabin"/>
                <a:cs typeface="Cabin"/>
                <a:sym typeface="Cabin"/>
              </a:rPr>
              <a:t>forward-looking</a:t>
            </a:r>
            <a:r>
              <a:rPr lang="en-US" sz="2800" b="0" i="0" u="none" strike="noStrike" cap="none" dirty="0">
                <a:solidFill>
                  <a:schemeClr val="tx1"/>
                </a:solidFill>
                <a:latin typeface="Cabin"/>
                <a:ea typeface="Cabin"/>
                <a:cs typeface="Cabin"/>
                <a:sym typeface="Cabin"/>
              </a:rPr>
              <a:t> and can’t be based </a:t>
            </a:r>
            <a:r>
              <a:rPr lang="en-US" sz="2800" b="0" i="1" u="none" strike="noStrike" cap="none" dirty="0">
                <a:solidFill>
                  <a:schemeClr val="tx1"/>
                </a:solidFill>
                <a:latin typeface="Cabin"/>
                <a:ea typeface="Cabin"/>
                <a:cs typeface="Cabin"/>
                <a:sym typeface="Cabin"/>
              </a:rPr>
              <a:t>only</a:t>
            </a:r>
            <a:r>
              <a:rPr lang="en-US" sz="2800" b="0" i="0" u="none" strike="noStrike" cap="none" dirty="0">
                <a:solidFill>
                  <a:schemeClr val="tx1"/>
                </a:solidFill>
                <a:latin typeface="Cabin"/>
                <a:ea typeface="Cabin"/>
                <a:cs typeface="Cabin"/>
                <a:sym typeface="Cabin"/>
              </a:rPr>
              <a:t> on what happened in the past.</a:t>
            </a:r>
            <a:endParaRPr dirty="0">
              <a:solidFill>
                <a:schemeClr val="tx1"/>
              </a:solidFill>
            </a:endParaRPr>
          </a:p>
          <a:p>
            <a:pPr marL="0" marR="0" lvl="0" indent="0" algn="l" rtl="0">
              <a:spcBef>
                <a:spcPts val="0"/>
              </a:spcBef>
              <a:spcAft>
                <a:spcPts val="0"/>
              </a:spcAft>
              <a:buNone/>
            </a:pPr>
            <a:endParaRPr sz="1600" dirty="0">
              <a:solidFill>
                <a:schemeClr val="tx1"/>
              </a:solidFill>
              <a:latin typeface="Cabin"/>
              <a:ea typeface="Cabin"/>
              <a:cs typeface="Cabin"/>
              <a:sym typeface="Cabin"/>
            </a:endParaRPr>
          </a:p>
          <a:p>
            <a:pPr marL="0" marR="0" lvl="0" indent="0" algn="l" rtl="0">
              <a:spcBef>
                <a:spcPts val="0"/>
              </a:spcBef>
              <a:spcAft>
                <a:spcPts val="0"/>
              </a:spcAft>
              <a:buNone/>
            </a:pPr>
            <a:r>
              <a:rPr lang="en-US" sz="2800" b="1" dirty="0">
                <a:solidFill>
                  <a:schemeClr val="tx1"/>
                </a:solidFill>
                <a:latin typeface="Cabin"/>
                <a:ea typeface="Cabin"/>
                <a:cs typeface="Cabin"/>
                <a:sym typeface="Cabin"/>
              </a:rPr>
              <a:t>EXEMPTIONS</a:t>
            </a:r>
            <a:endParaRPr dirty="0">
              <a:solidFill>
                <a:schemeClr val="tx1"/>
              </a:solidFill>
            </a:endParaRPr>
          </a:p>
          <a:p>
            <a:pPr marL="800100" marR="0" lvl="1" indent="-292100" algn="l" rtl="0">
              <a:spcBef>
                <a:spcPts val="0"/>
              </a:spcBef>
              <a:spcAft>
                <a:spcPts val="0"/>
              </a:spcAft>
              <a:buClr>
                <a:schemeClr val="dk1"/>
              </a:buClr>
              <a:buSzPts val="2400"/>
              <a:buFont typeface="Arial"/>
              <a:buChar char="•"/>
            </a:pPr>
            <a:r>
              <a:rPr lang="en-US" sz="2400" b="0" i="0" u="none" strike="noStrike" cap="none" dirty="0">
                <a:solidFill>
                  <a:schemeClr val="tx1"/>
                </a:solidFill>
                <a:latin typeface="Cabin"/>
                <a:ea typeface="Cabin"/>
                <a:cs typeface="Cabin"/>
                <a:sym typeface="Cabin"/>
              </a:rPr>
              <a:t>Green card holders applying for U.S. citizenship</a:t>
            </a:r>
            <a:endParaRPr sz="2400" dirty="0">
              <a:solidFill>
                <a:schemeClr val="tx1"/>
              </a:solidFill>
            </a:endParaRPr>
          </a:p>
          <a:p>
            <a:pPr marL="800100" marR="0" lvl="1" indent="-292100" algn="l" rtl="0">
              <a:spcBef>
                <a:spcPts val="0"/>
              </a:spcBef>
              <a:spcAft>
                <a:spcPts val="0"/>
              </a:spcAft>
              <a:buClr>
                <a:schemeClr val="dk1"/>
              </a:buClr>
              <a:buSzPts val="2400"/>
              <a:buFont typeface="Arial"/>
              <a:buChar char="•"/>
            </a:pPr>
            <a:r>
              <a:rPr lang="en-US" sz="2400" b="0" i="0" u="none" strike="noStrike" cap="none" dirty="0">
                <a:solidFill>
                  <a:schemeClr val="tx1"/>
                </a:solidFill>
                <a:latin typeface="Cabin"/>
                <a:ea typeface="Cabin"/>
                <a:cs typeface="Cabin"/>
                <a:sym typeface="Cabin"/>
              </a:rPr>
              <a:t>Refugees and asylees</a:t>
            </a:r>
            <a:endParaRPr sz="2400" b="0" i="0" u="none" strike="noStrike" cap="none" dirty="0">
              <a:solidFill>
                <a:schemeClr val="tx1"/>
              </a:solidFill>
              <a:latin typeface="Cabin"/>
              <a:ea typeface="Cabin"/>
              <a:cs typeface="Cabin"/>
              <a:sym typeface="Cabin"/>
            </a:endParaRPr>
          </a:p>
          <a:p>
            <a:pPr marL="800100" marR="0" lvl="1" indent="-292100" algn="l" rtl="0">
              <a:spcBef>
                <a:spcPts val="0"/>
              </a:spcBef>
              <a:spcAft>
                <a:spcPts val="0"/>
              </a:spcAft>
              <a:buClr>
                <a:schemeClr val="dk1"/>
              </a:buClr>
              <a:buSzPts val="2400"/>
              <a:buFont typeface="Arial"/>
              <a:buChar char="•"/>
            </a:pPr>
            <a:r>
              <a:rPr lang="en-US" sz="2400" b="0" i="0" u="none" strike="noStrike" cap="none" dirty="0">
                <a:solidFill>
                  <a:schemeClr val="tx1"/>
                </a:solidFill>
                <a:latin typeface="Cabin"/>
                <a:ea typeface="Cabin"/>
                <a:cs typeface="Cabin"/>
                <a:sym typeface="Cabin"/>
              </a:rPr>
              <a:t>VAWA self-petitioners, survivors of domestic violence, trafficking, or other serious crimes</a:t>
            </a:r>
            <a:endParaRPr sz="2400" dirty="0">
              <a:solidFill>
                <a:schemeClr val="tx1"/>
              </a:solidFill>
            </a:endParaRPr>
          </a:p>
          <a:p>
            <a:pPr marL="800100" marR="0" lvl="1" indent="-292100" algn="l" rtl="0">
              <a:spcBef>
                <a:spcPts val="0"/>
              </a:spcBef>
              <a:spcAft>
                <a:spcPts val="0"/>
              </a:spcAft>
              <a:buClr>
                <a:schemeClr val="dk1"/>
              </a:buClr>
              <a:buSzPts val="2400"/>
              <a:buFont typeface="Arial"/>
              <a:buChar char="•"/>
            </a:pPr>
            <a:r>
              <a:rPr lang="en-US" sz="2400" b="0" i="0" u="none" strike="noStrike" cap="none" dirty="0">
                <a:solidFill>
                  <a:schemeClr val="tx1"/>
                </a:solidFill>
                <a:latin typeface="Cabin"/>
                <a:ea typeface="Cabin"/>
                <a:cs typeface="Cabin"/>
                <a:sym typeface="Cabin"/>
              </a:rPr>
              <a:t>Special immigrant juveniles</a:t>
            </a:r>
            <a:endParaRPr sz="2400" dirty="0">
              <a:solidFill>
                <a:schemeClr val="tx1"/>
              </a:solidFill>
            </a:endParaRPr>
          </a:p>
          <a:p>
            <a:pPr marL="800100" marR="0" lvl="1" indent="-292100" algn="l" rtl="0">
              <a:spcBef>
                <a:spcPts val="0"/>
              </a:spcBef>
              <a:spcAft>
                <a:spcPts val="0"/>
              </a:spcAft>
              <a:buClr>
                <a:schemeClr val="dk1"/>
              </a:buClr>
              <a:buSzPts val="2400"/>
              <a:buFont typeface="Arial"/>
              <a:buChar char="•"/>
            </a:pPr>
            <a:r>
              <a:rPr lang="en-US" sz="2400" b="0" i="0" u="none" strike="noStrike" cap="none" dirty="0">
                <a:solidFill>
                  <a:schemeClr val="tx1"/>
                </a:solidFill>
                <a:latin typeface="Cabin"/>
                <a:ea typeface="Cabin"/>
                <a:cs typeface="Cabin"/>
                <a:sym typeface="Cabin"/>
              </a:rPr>
              <a:t>Certain parolees, and several other categories of non-citizens</a:t>
            </a:r>
            <a:endParaRPr sz="2400" b="0" i="0" u="none" strike="noStrike" cap="none" dirty="0">
              <a:solidFill>
                <a:schemeClr val="tx1"/>
              </a:solidFill>
              <a:latin typeface="Cabin"/>
              <a:ea typeface="Cabin"/>
              <a:cs typeface="Cabin"/>
              <a:sym typeface="Cabin"/>
            </a:endParaRPr>
          </a:p>
          <a:p>
            <a:pPr marL="800100" marR="0" lvl="1" indent="-190500" algn="l" rtl="0">
              <a:spcBef>
                <a:spcPts val="0"/>
              </a:spcBef>
              <a:spcAft>
                <a:spcPts val="0"/>
              </a:spcAft>
              <a:buClr>
                <a:schemeClr val="dk1"/>
              </a:buClr>
              <a:buSzPts val="2400"/>
              <a:buFont typeface="Arial"/>
              <a:buNone/>
            </a:pPr>
            <a:endParaRPr sz="2400" b="0" i="0" u="none" strike="noStrike" cap="none" dirty="0">
              <a:solidFill>
                <a:schemeClr val="dk1"/>
              </a:solidFill>
              <a:latin typeface="Cabin"/>
              <a:ea typeface="Cabin"/>
              <a:cs typeface="Cabin"/>
              <a:sym typeface="Cabin"/>
            </a:endParaRPr>
          </a:p>
          <a:p>
            <a:pPr marL="457200" marR="0" lvl="1" indent="0" algn="l" rtl="0">
              <a:spcBef>
                <a:spcPts val="0"/>
              </a:spcBef>
              <a:spcAft>
                <a:spcPts val="0"/>
              </a:spcAft>
              <a:buNone/>
            </a:pPr>
            <a:endParaRPr sz="1600" b="0" i="0" u="none" strike="noStrike" cap="none" dirty="0">
              <a:solidFill>
                <a:schemeClr val="dk1"/>
              </a:solidFill>
              <a:latin typeface="Cabin"/>
              <a:ea typeface="Cabin"/>
              <a:cs typeface="Cabin"/>
              <a:sym typeface="Cabin"/>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p30"/>
          <p:cNvSpPr txBox="1">
            <a:spLocks noGrp="1"/>
          </p:cNvSpPr>
          <p:nvPr>
            <p:ph type="title"/>
          </p:nvPr>
        </p:nvSpPr>
        <p:spPr>
          <a:xfrm>
            <a:off x="581533" y="738555"/>
            <a:ext cx="9617543" cy="2852737"/>
          </a:xfrm>
          <a:prstGeom prst="rect">
            <a:avLst/>
          </a:prstGeom>
          <a:noFill/>
          <a:ln>
            <a:noFill/>
          </a:ln>
        </p:spPr>
        <p:txBody>
          <a:bodyPr spcFirstLastPara="1" wrap="square" lIns="91425" tIns="45700" rIns="91425" bIns="45700" anchor="b" anchorCtr="0">
            <a:noAutofit/>
          </a:bodyPr>
          <a:lstStyle/>
          <a:p>
            <a:pPr marL="0" marR="0" lvl="0" indent="0" algn="l" rtl="0">
              <a:spcBef>
                <a:spcPts val="0"/>
              </a:spcBef>
              <a:spcAft>
                <a:spcPts val="0"/>
              </a:spcAft>
              <a:buClr>
                <a:schemeClr val="accent1"/>
              </a:buClr>
              <a:buSzPts val="4860"/>
              <a:buFont typeface="Cabin"/>
              <a:buNone/>
            </a:pPr>
            <a:br>
              <a:rPr lang="en-US" sz="4860" b="0" i="0" u="none" strike="noStrike" cap="none">
                <a:solidFill>
                  <a:schemeClr val="accent1"/>
                </a:solidFill>
                <a:latin typeface="Cabin"/>
                <a:ea typeface="Cabin"/>
                <a:cs typeface="Cabin"/>
                <a:sym typeface="Cabin"/>
              </a:rPr>
            </a:br>
            <a:r>
              <a:rPr lang="en-US" sz="4860" b="0" i="0" u="none" strike="noStrike" cap="none">
                <a:solidFill>
                  <a:srgbClr val="7CB2E6"/>
                </a:solidFill>
                <a:latin typeface="Cabin"/>
                <a:ea typeface="Cabin"/>
                <a:cs typeface="Cabin"/>
                <a:sym typeface="Cabin"/>
              </a:rPr>
              <a:t>RECENT CHANGES:</a:t>
            </a:r>
            <a:br>
              <a:rPr lang="en-US" sz="4860" b="0" i="0" u="none" strike="noStrike" cap="none">
                <a:solidFill>
                  <a:srgbClr val="7CB2E6"/>
                </a:solidFill>
                <a:latin typeface="Cabin"/>
                <a:ea typeface="Cabin"/>
                <a:cs typeface="Cabin"/>
                <a:sym typeface="Cabin"/>
              </a:rPr>
            </a:br>
            <a:r>
              <a:rPr lang="en-US" sz="4860" b="0" i="0" u="none" strike="noStrike" cap="none">
                <a:solidFill>
                  <a:srgbClr val="005493"/>
                </a:solidFill>
                <a:latin typeface="Cabin"/>
                <a:ea typeface="Cabin"/>
                <a:cs typeface="Cabin"/>
                <a:sym typeface="Cabin"/>
              </a:rPr>
              <a:t>FOREIGN AFFAIRS MANUAL (FAM)</a:t>
            </a:r>
            <a:endParaRPr sz="4860" b="0" i="0" u="none" strike="noStrike" cap="none">
              <a:solidFill>
                <a:srgbClr val="005493"/>
              </a:solidFill>
              <a:latin typeface="Cabin"/>
              <a:ea typeface="Cabin"/>
              <a:cs typeface="Cabin"/>
              <a:sym typeface="Cabin"/>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p31"/>
          <p:cNvSpPr txBox="1">
            <a:spLocks noGrp="1"/>
          </p:cNvSpPr>
          <p:nvPr>
            <p:ph type="title"/>
          </p:nvPr>
        </p:nvSpPr>
        <p:spPr>
          <a:xfrm>
            <a:off x="581192" y="702156"/>
            <a:ext cx="11029500" cy="10137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lt1"/>
              </a:buClr>
              <a:buSzPts val="4000"/>
              <a:buFont typeface="Cabin"/>
              <a:buNone/>
            </a:pPr>
            <a:r>
              <a:rPr lang="en-US" sz="4000" b="0" i="0" u="none" strike="noStrike" cap="none" dirty="0">
                <a:solidFill>
                  <a:schemeClr val="lt1"/>
                </a:solidFill>
                <a:latin typeface="Cabin"/>
                <a:ea typeface="Cabin"/>
                <a:cs typeface="Cabin"/>
                <a:sym typeface="Cabin"/>
              </a:rPr>
              <a:t>FOREIGN AFFAIRS MANUAL</a:t>
            </a:r>
            <a:endParaRPr sz="2800" b="0" i="0" u="none" strike="noStrike" cap="none" dirty="0">
              <a:solidFill>
                <a:schemeClr val="lt1"/>
              </a:solidFill>
              <a:latin typeface="Cabin"/>
              <a:ea typeface="Cabin"/>
              <a:cs typeface="Cabin"/>
              <a:sym typeface="Cabin"/>
            </a:endParaRPr>
          </a:p>
        </p:txBody>
      </p:sp>
      <p:sp>
        <p:nvSpPr>
          <p:cNvPr id="225" name="Google Shape;225;p31"/>
          <p:cNvSpPr txBox="1">
            <a:spLocks noGrp="1"/>
          </p:cNvSpPr>
          <p:nvPr>
            <p:ph type="body" idx="1"/>
          </p:nvPr>
        </p:nvSpPr>
        <p:spPr>
          <a:xfrm>
            <a:off x="581192" y="2301240"/>
            <a:ext cx="4629905" cy="3590925"/>
          </a:xfrm>
          <a:prstGeom prst="rect">
            <a:avLst/>
          </a:prstGeom>
          <a:noFill/>
          <a:ln>
            <a:noFill/>
          </a:ln>
        </p:spPr>
        <p:txBody>
          <a:bodyPr spcFirstLastPara="1" wrap="square" lIns="91425" tIns="45700" rIns="91425" bIns="45700" anchor="ctr" anchorCtr="0">
            <a:noAutofit/>
          </a:bodyPr>
          <a:lstStyle/>
          <a:p>
            <a:pPr marL="88900" marR="0" lvl="0" indent="0" algn="l" rtl="0">
              <a:lnSpc>
                <a:spcPct val="100000"/>
              </a:lnSpc>
              <a:spcBef>
                <a:spcPts val="0"/>
              </a:spcBef>
              <a:spcAft>
                <a:spcPts val="0"/>
              </a:spcAft>
              <a:buClr>
                <a:srgbClr val="404040"/>
              </a:buClr>
              <a:buSzPts val="2200"/>
              <a:buNone/>
            </a:pPr>
            <a:r>
              <a:rPr lang="en-US" sz="2600" b="0" i="0" u="none" strike="noStrike" cap="none" dirty="0">
                <a:solidFill>
                  <a:schemeClr val="tx1"/>
                </a:solidFill>
                <a:latin typeface="Cabin"/>
                <a:ea typeface="Cabin"/>
                <a:cs typeface="Cabin"/>
                <a:sym typeface="Cabin"/>
              </a:rPr>
              <a:t>Officials in consulates abroad use the Department of State’s FAM to make decisions about whether to grant permission to enter the U.S.</a:t>
            </a:r>
            <a:endParaRPr sz="2800" b="0" i="0" u="none" strike="noStrike" cap="none" dirty="0">
              <a:solidFill>
                <a:schemeClr val="tx1"/>
              </a:solidFill>
              <a:latin typeface="Cabin"/>
              <a:ea typeface="Cabin"/>
              <a:cs typeface="Cabin"/>
              <a:sym typeface="Cabin"/>
            </a:endParaRPr>
          </a:p>
        </p:txBody>
      </p:sp>
      <p:pic>
        <p:nvPicPr>
          <p:cNvPr id="226" name="Google Shape;226;p31" descr="Picture"/>
          <p:cNvPicPr preferRelativeResize="0"/>
          <p:nvPr/>
        </p:nvPicPr>
        <p:blipFill rotWithShape="1">
          <a:blip r:embed="rId3">
            <a:alphaModFix/>
          </a:blip>
          <a:srcRect/>
          <a:stretch/>
        </p:blipFill>
        <p:spPr>
          <a:xfrm>
            <a:off x="5466876" y="2301240"/>
            <a:ext cx="5981700" cy="359092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Google Shape;232;p32"/>
          <p:cNvSpPr txBox="1">
            <a:spLocks noGrp="1"/>
          </p:cNvSpPr>
          <p:nvPr>
            <p:ph type="title"/>
          </p:nvPr>
        </p:nvSpPr>
        <p:spPr>
          <a:xfrm>
            <a:off x="581192" y="702156"/>
            <a:ext cx="11029500" cy="10137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lt1"/>
              </a:buClr>
              <a:buSzPts val="4000"/>
              <a:buFont typeface="Cabin"/>
              <a:buNone/>
            </a:pPr>
            <a:r>
              <a:rPr lang="en-US" sz="4000" b="0" i="0" u="none" strike="noStrike" cap="none" dirty="0">
                <a:solidFill>
                  <a:schemeClr val="lt1"/>
                </a:solidFill>
                <a:latin typeface="Cabin"/>
                <a:ea typeface="Cabin"/>
                <a:cs typeface="Cabin"/>
                <a:sym typeface="Cabin"/>
              </a:rPr>
              <a:t>FOREIGN AFFAIRS MANUAL (FAM) CHANGES</a:t>
            </a:r>
            <a:endParaRPr sz="2800" b="0" i="0" u="none" strike="noStrike" cap="none" dirty="0">
              <a:solidFill>
                <a:schemeClr val="lt1"/>
              </a:solidFill>
              <a:latin typeface="Cabin"/>
              <a:ea typeface="Cabin"/>
              <a:cs typeface="Cabin"/>
              <a:sym typeface="Cabin"/>
            </a:endParaRPr>
          </a:p>
        </p:txBody>
      </p:sp>
      <p:sp>
        <p:nvSpPr>
          <p:cNvPr id="233" name="Google Shape;233;p32"/>
          <p:cNvSpPr txBox="1">
            <a:spLocks noGrp="1"/>
          </p:cNvSpPr>
          <p:nvPr>
            <p:ph type="body" idx="1"/>
          </p:nvPr>
        </p:nvSpPr>
        <p:spPr>
          <a:xfrm>
            <a:off x="721750" y="2133600"/>
            <a:ext cx="11029500" cy="4296697"/>
          </a:xfrm>
          <a:prstGeom prst="rect">
            <a:avLst/>
          </a:prstGeom>
          <a:noFill/>
          <a:ln>
            <a:noFill/>
          </a:ln>
        </p:spPr>
        <p:txBody>
          <a:bodyPr spcFirstLastPara="1" wrap="square" lIns="91425" tIns="45700" rIns="91425" bIns="45700" anchor="ctr" anchorCtr="0">
            <a:noAutofit/>
          </a:bodyPr>
          <a:lstStyle/>
          <a:p>
            <a:pPr marL="457200" marR="0" lvl="0" indent="-368300" algn="l" rtl="0">
              <a:lnSpc>
                <a:spcPct val="100000"/>
              </a:lnSpc>
              <a:spcBef>
                <a:spcPts val="0"/>
              </a:spcBef>
              <a:spcAft>
                <a:spcPts val="0"/>
              </a:spcAft>
              <a:buClr>
                <a:srgbClr val="404040"/>
              </a:buClr>
              <a:buSzPts val="2200"/>
              <a:buFont typeface="Arial"/>
              <a:buChar char="●"/>
            </a:pPr>
            <a:r>
              <a:rPr lang="en-US" sz="2600" b="1" i="0" u="none" strike="noStrike" cap="none" dirty="0">
                <a:solidFill>
                  <a:schemeClr val="tx1"/>
                </a:solidFill>
                <a:latin typeface="Cabin"/>
                <a:ea typeface="Cabin"/>
                <a:cs typeface="Cabin"/>
                <a:sym typeface="Cabin"/>
              </a:rPr>
              <a:t>Revisions to FAM instructions </a:t>
            </a:r>
            <a:r>
              <a:rPr lang="en-US" sz="2600" b="0" i="0" u="none" strike="noStrike" cap="none" dirty="0">
                <a:solidFill>
                  <a:schemeClr val="tx1"/>
                </a:solidFill>
                <a:latin typeface="Cabin"/>
                <a:ea typeface="Cabin"/>
                <a:cs typeface="Cabin"/>
                <a:sym typeface="Cabin"/>
              </a:rPr>
              <a:t>(Jan. 2018). Public charge definition not changed, but:</a:t>
            </a:r>
            <a:endParaRPr sz="2600" b="0" i="0" u="none" strike="noStrike" cap="none" dirty="0">
              <a:solidFill>
                <a:schemeClr val="tx1"/>
              </a:solidFill>
              <a:latin typeface="Cabin"/>
              <a:ea typeface="Cabin"/>
              <a:cs typeface="Cabin"/>
              <a:sym typeface="Cabin"/>
            </a:endParaRPr>
          </a:p>
          <a:p>
            <a:pPr marL="914400" marR="0" lvl="1" indent="-368300" algn="l" rtl="0">
              <a:lnSpc>
                <a:spcPct val="100000"/>
              </a:lnSpc>
              <a:spcBef>
                <a:spcPts val="0"/>
              </a:spcBef>
              <a:spcAft>
                <a:spcPts val="0"/>
              </a:spcAft>
              <a:buClr>
                <a:srgbClr val="404040"/>
              </a:buClr>
              <a:buSzPts val="2200"/>
              <a:buFont typeface="Cabin"/>
              <a:buChar char="○"/>
            </a:pPr>
            <a:r>
              <a:rPr lang="en-US" sz="2600" b="0" i="0" u="none" strike="noStrike" cap="none" dirty="0">
                <a:solidFill>
                  <a:schemeClr val="tx1"/>
                </a:solidFill>
                <a:latin typeface="Cabin"/>
                <a:ea typeface="Cabin"/>
                <a:cs typeface="Cabin"/>
                <a:sym typeface="Cabin"/>
              </a:rPr>
              <a:t>Affidavit of support is not enough on its own</a:t>
            </a:r>
            <a:endParaRPr sz="2600" b="0" i="0" u="none" strike="noStrike" cap="none" dirty="0">
              <a:solidFill>
                <a:schemeClr val="tx1"/>
              </a:solidFill>
              <a:latin typeface="Cabin"/>
              <a:ea typeface="Cabin"/>
              <a:cs typeface="Cabin"/>
              <a:sym typeface="Cabin"/>
            </a:endParaRPr>
          </a:p>
          <a:p>
            <a:pPr marL="914400" marR="0" lvl="1" indent="-368300" algn="l" rtl="0">
              <a:lnSpc>
                <a:spcPct val="100000"/>
              </a:lnSpc>
              <a:spcBef>
                <a:spcPts val="0"/>
              </a:spcBef>
              <a:spcAft>
                <a:spcPts val="0"/>
              </a:spcAft>
              <a:buClr>
                <a:srgbClr val="404040"/>
              </a:buClr>
              <a:buSzPts val="2200"/>
              <a:buFont typeface="Cabin"/>
              <a:buChar char="○"/>
            </a:pPr>
            <a:r>
              <a:rPr lang="en-US" sz="2600" b="0" i="0" u="none" strike="noStrike" cap="none" dirty="0">
                <a:solidFill>
                  <a:schemeClr val="tx1"/>
                </a:solidFill>
                <a:latin typeface="Cabin"/>
                <a:ea typeface="Cabin"/>
                <a:cs typeface="Cabin"/>
                <a:sym typeface="Cabin"/>
              </a:rPr>
              <a:t>Look to </a:t>
            </a:r>
            <a:r>
              <a:rPr lang="en-US" sz="2600" dirty="0">
                <a:solidFill>
                  <a:schemeClr val="tx1"/>
                </a:solidFill>
              </a:rPr>
              <a:t>applicant’s age, health, family status, financial resources, skills</a:t>
            </a:r>
            <a:endParaRPr sz="2600" dirty="0">
              <a:solidFill>
                <a:schemeClr val="tx1"/>
              </a:solidFill>
            </a:endParaRPr>
          </a:p>
          <a:p>
            <a:pPr marL="914400" marR="0" lvl="1" indent="-368300" algn="l" rtl="0">
              <a:lnSpc>
                <a:spcPct val="100000"/>
              </a:lnSpc>
              <a:spcBef>
                <a:spcPts val="0"/>
              </a:spcBef>
              <a:spcAft>
                <a:spcPts val="0"/>
              </a:spcAft>
              <a:buClr>
                <a:srgbClr val="404040"/>
              </a:buClr>
              <a:buSzPts val="2200"/>
              <a:buFont typeface="Cabin"/>
              <a:buChar char="○"/>
            </a:pPr>
            <a:r>
              <a:rPr lang="en-US" sz="2600" dirty="0">
                <a:solidFill>
                  <a:schemeClr val="tx1"/>
                </a:solidFill>
              </a:rPr>
              <a:t>Use of non-cash benefits may be considered as part of “totality of circumstances”</a:t>
            </a:r>
            <a:endParaRPr sz="2600" dirty="0">
              <a:solidFill>
                <a:schemeClr val="tx1"/>
              </a:solidFill>
            </a:endParaRPr>
          </a:p>
          <a:p>
            <a:pPr marL="914400" marR="0" lvl="1" indent="-368300" algn="l" rtl="0">
              <a:lnSpc>
                <a:spcPct val="100000"/>
              </a:lnSpc>
              <a:spcBef>
                <a:spcPts val="0"/>
              </a:spcBef>
              <a:spcAft>
                <a:spcPts val="0"/>
              </a:spcAft>
              <a:buClr>
                <a:srgbClr val="404040"/>
              </a:buClr>
              <a:buSzPts val="2200"/>
              <a:buFont typeface="Cabin"/>
              <a:buChar char="○"/>
            </a:pPr>
            <a:r>
              <a:rPr lang="en-US" sz="2600" dirty="0">
                <a:solidFill>
                  <a:schemeClr val="tx1"/>
                </a:solidFill>
              </a:rPr>
              <a:t>May consider benefits used by sponsors or family members</a:t>
            </a:r>
            <a:endParaRPr sz="2600" dirty="0">
              <a:solidFill>
                <a:schemeClr val="tx1"/>
              </a:solidFill>
            </a:endParaRPr>
          </a:p>
          <a:p>
            <a:pPr marL="914400" marR="0" lvl="0" indent="0" algn="l" rtl="0">
              <a:lnSpc>
                <a:spcPct val="100000"/>
              </a:lnSpc>
              <a:spcBef>
                <a:spcPts val="0"/>
              </a:spcBef>
              <a:spcAft>
                <a:spcPts val="0"/>
              </a:spcAft>
              <a:buNone/>
            </a:pPr>
            <a:endParaRPr sz="2600" dirty="0">
              <a:solidFill>
                <a:schemeClr val="tx1"/>
              </a:solidFill>
            </a:endParaRPr>
          </a:p>
          <a:p>
            <a:pPr marL="457200" marR="0" lvl="0" indent="-368300" algn="l" rtl="0">
              <a:lnSpc>
                <a:spcPct val="100000"/>
              </a:lnSpc>
              <a:spcBef>
                <a:spcPts val="0"/>
              </a:spcBef>
              <a:spcAft>
                <a:spcPts val="0"/>
              </a:spcAft>
              <a:buClrTx/>
              <a:buSzPts val="2200"/>
              <a:buFont typeface="Cabin"/>
              <a:buChar char="●"/>
            </a:pPr>
            <a:r>
              <a:rPr lang="en-US" sz="2600" b="1" i="0" u="sng" strike="noStrike" cap="none" dirty="0">
                <a:solidFill>
                  <a:schemeClr val="tx1"/>
                </a:solidFill>
                <a:latin typeface="Cabin"/>
                <a:ea typeface="Cabin"/>
                <a:cs typeface="Cabin"/>
                <a:sym typeface="Cabin"/>
              </a:rPr>
              <a:t>NOTE</a:t>
            </a:r>
            <a:r>
              <a:rPr lang="en-US" sz="2600" b="1" i="0" u="none" strike="noStrike" cap="none" dirty="0">
                <a:solidFill>
                  <a:schemeClr val="tx1"/>
                </a:solidFill>
                <a:latin typeface="Cabin"/>
                <a:ea typeface="Cabin"/>
                <a:cs typeface="Cabin"/>
                <a:sym typeface="Cabin"/>
              </a:rPr>
              <a:t>:  Affects only decisions made by consular officials </a:t>
            </a:r>
            <a:r>
              <a:rPr lang="en-US" sz="2600" b="1" i="0" u="none" strike="noStrike" cap="none" dirty="0">
                <a:solidFill>
                  <a:srgbClr val="C00000"/>
                </a:solidFill>
                <a:latin typeface="Cabin"/>
                <a:ea typeface="Cabin"/>
                <a:cs typeface="Cabin"/>
                <a:sym typeface="Cabin"/>
              </a:rPr>
              <a:t>abroad</a:t>
            </a:r>
            <a:endParaRPr sz="2600" b="1" i="0" u="none" strike="noStrike" cap="none" dirty="0">
              <a:solidFill>
                <a:srgbClr val="C00000"/>
              </a:solidFill>
              <a:latin typeface="Cabin"/>
              <a:ea typeface="Cabin"/>
              <a:cs typeface="Cabin"/>
              <a:sym typeface="Cabin"/>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Google Shape;239;p33"/>
          <p:cNvSpPr txBox="1">
            <a:spLocks noGrp="1"/>
          </p:cNvSpPr>
          <p:nvPr>
            <p:ph type="title"/>
          </p:nvPr>
        </p:nvSpPr>
        <p:spPr>
          <a:xfrm>
            <a:off x="581192" y="702156"/>
            <a:ext cx="11029616" cy="10138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lt1"/>
              </a:buClr>
              <a:buSzPts val="4000"/>
              <a:buFont typeface="Cabin"/>
              <a:buNone/>
            </a:pPr>
            <a:r>
              <a:rPr lang="en-US" sz="4000" b="0" i="0" u="none" strike="noStrike" cap="none" dirty="0">
                <a:solidFill>
                  <a:schemeClr val="lt1"/>
                </a:solidFill>
                <a:latin typeface="Cabin"/>
                <a:ea typeface="Cabin"/>
                <a:cs typeface="Cabin"/>
                <a:sym typeface="Cabin"/>
              </a:rPr>
              <a:t>FOREIGN AFFAIRS MANUAL (FAM) CHANGES</a:t>
            </a:r>
            <a:endParaRPr dirty="0"/>
          </a:p>
        </p:txBody>
      </p:sp>
      <p:sp>
        <p:nvSpPr>
          <p:cNvPr id="240" name="Google Shape;240;p33"/>
          <p:cNvSpPr txBox="1">
            <a:spLocks noGrp="1"/>
          </p:cNvSpPr>
          <p:nvPr>
            <p:ph type="body" idx="1"/>
          </p:nvPr>
        </p:nvSpPr>
        <p:spPr>
          <a:xfrm>
            <a:off x="581192" y="1946787"/>
            <a:ext cx="11029616" cy="4613918"/>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accent2"/>
              </a:buClr>
              <a:buSzPts val="2392"/>
              <a:buFont typeface="Noto Sans Symbols"/>
              <a:buNone/>
            </a:pPr>
            <a:r>
              <a:rPr lang="en-US" sz="2600" b="1" dirty="0">
                <a:solidFill>
                  <a:schemeClr val="tx1"/>
                </a:solidFill>
                <a:latin typeface="Cabin"/>
                <a:ea typeface="Cabin"/>
                <a:cs typeface="Cabin"/>
                <a:sym typeface="Cabin"/>
              </a:rPr>
              <a:t>Current and potential impact of the FAM guidance</a:t>
            </a:r>
            <a:endParaRPr sz="2600" dirty="0">
              <a:solidFill>
                <a:schemeClr val="tx1"/>
              </a:solidFill>
              <a:latin typeface="Cabin"/>
              <a:ea typeface="Cabin"/>
              <a:cs typeface="Cabin"/>
              <a:sym typeface="Cabin"/>
            </a:endParaRPr>
          </a:p>
          <a:p>
            <a:pPr marL="781200" marR="0" lvl="1" indent="-457200" algn="l" rtl="0">
              <a:spcBef>
                <a:spcPts val="0"/>
              </a:spcBef>
              <a:spcAft>
                <a:spcPts val="0"/>
              </a:spcAft>
              <a:buClrTx/>
              <a:buSzPts val="2392"/>
              <a:buFont typeface="Arial" panose="020B0604020202020204" pitchFamily="34" charset="0"/>
              <a:buChar char="•"/>
            </a:pPr>
            <a:r>
              <a:rPr lang="en-US" sz="2600" b="0" i="0" u="none" strike="noStrike" cap="none" dirty="0">
                <a:solidFill>
                  <a:schemeClr val="tx1"/>
                </a:solidFill>
                <a:sym typeface="Cabin"/>
              </a:rPr>
              <a:t>Growing numbers of reports of denials or requests for additional evidence </a:t>
            </a:r>
            <a:endParaRPr dirty="0">
              <a:solidFill>
                <a:schemeClr val="tx1"/>
              </a:solidFill>
            </a:endParaRPr>
          </a:p>
          <a:p>
            <a:pPr marL="781200" marR="0" lvl="1" indent="-457200" algn="l" rtl="0">
              <a:spcBef>
                <a:spcPts val="0"/>
              </a:spcBef>
              <a:spcAft>
                <a:spcPts val="0"/>
              </a:spcAft>
              <a:buClrTx/>
              <a:buSzPts val="2392"/>
              <a:buFont typeface="Arial" panose="020B0604020202020204" pitchFamily="34" charset="0"/>
              <a:buChar char="•"/>
            </a:pPr>
            <a:r>
              <a:rPr lang="en-US" sz="2600" b="0" i="0" u="none" strike="noStrike" cap="none" dirty="0">
                <a:solidFill>
                  <a:schemeClr val="tx1"/>
                </a:solidFill>
                <a:sym typeface="Cabin"/>
              </a:rPr>
              <a:t>More scrutiny of affidavits of support by joint sponsors</a:t>
            </a:r>
            <a:endParaRPr dirty="0">
              <a:solidFill>
                <a:schemeClr val="tx1"/>
              </a:solidFill>
            </a:endParaRPr>
          </a:p>
          <a:p>
            <a:pPr marL="781200" marR="0" lvl="1" indent="-457200" algn="l" rtl="0">
              <a:spcBef>
                <a:spcPts val="0"/>
              </a:spcBef>
              <a:spcAft>
                <a:spcPts val="0"/>
              </a:spcAft>
              <a:buClrTx/>
              <a:buSzPts val="2392"/>
              <a:buFont typeface="Arial" panose="020B0604020202020204" pitchFamily="34" charset="0"/>
              <a:buChar char="•"/>
            </a:pPr>
            <a:r>
              <a:rPr lang="en-US" sz="2600" b="0" i="0" u="none" strike="noStrike" cap="none" dirty="0">
                <a:solidFill>
                  <a:schemeClr val="tx1"/>
                </a:solidFill>
                <a:sym typeface="Cabin"/>
              </a:rPr>
              <a:t>Applicants refused if unemployable, retired, and/or disabled.</a:t>
            </a:r>
            <a:endParaRPr dirty="0">
              <a:solidFill>
                <a:schemeClr val="tx1"/>
              </a:solidFill>
            </a:endParaRPr>
          </a:p>
          <a:p>
            <a:pPr marL="781200" marR="0" lvl="1" indent="-457200" algn="l" rtl="0">
              <a:spcBef>
                <a:spcPts val="0"/>
              </a:spcBef>
              <a:spcAft>
                <a:spcPts val="0"/>
              </a:spcAft>
              <a:buClrTx/>
              <a:buSzPts val="2392"/>
              <a:buFont typeface="Arial" panose="020B0604020202020204" pitchFamily="34" charset="0"/>
              <a:buChar char="•"/>
            </a:pPr>
            <a:endParaRPr sz="2600" b="0" i="0" u="none" strike="noStrike" cap="none" dirty="0">
              <a:solidFill>
                <a:schemeClr val="tx1"/>
              </a:solidFill>
              <a:latin typeface="Cabin"/>
              <a:ea typeface="Cabin"/>
              <a:cs typeface="Cabin"/>
              <a:sym typeface="Cabin"/>
            </a:endParaRPr>
          </a:p>
          <a:p>
            <a:pPr marL="0" marR="0" lvl="0" indent="0" algn="l" rtl="0">
              <a:spcBef>
                <a:spcPts val="0"/>
              </a:spcBef>
              <a:spcAft>
                <a:spcPts val="0"/>
              </a:spcAft>
              <a:buClrTx/>
              <a:buNone/>
            </a:pPr>
            <a:r>
              <a:rPr lang="en-US" sz="2600" b="1" dirty="0">
                <a:solidFill>
                  <a:schemeClr val="tx1"/>
                </a:solidFill>
                <a:latin typeface="Cabin"/>
                <a:ea typeface="Cabin"/>
                <a:cs typeface="Cabin"/>
                <a:sym typeface="Cabin"/>
              </a:rPr>
              <a:t>Limitations on harm</a:t>
            </a:r>
            <a:endParaRPr sz="2600" dirty="0">
              <a:solidFill>
                <a:schemeClr val="tx1"/>
              </a:solidFill>
              <a:latin typeface="Cabin"/>
              <a:ea typeface="Cabin"/>
              <a:cs typeface="Cabin"/>
              <a:sym typeface="Cabin"/>
            </a:endParaRPr>
          </a:p>
          <a:p>
            <a:pPr marL="781200" marR="0" lvl="1" indent="-457200" algn="l" rtl="0">
              <a:spcBef>
                <a:spcPts val="0"/>
              </a:spcBef>
              <a:spcAft>
                <a:spcPts val="0"/>
              </a:spcAft>
              <a:buClrTx/>
              <a:buSzPts val="2392"/>
              <a:buFont typeface="Arial" panose="020B0604020202020204" pitchFamily="34" charset="0"/>
              <a:buChar char="•"/>
            </a:pPr>
            <a:r>
              <a:rPr lang="en-US" sz="2600" b="0" i="0" u="none" strike="noStrike" cap="none" dirty="0">
                <a:solidFill>
                  <a:schemeClr val="tx1"/>
                </a:solidFill>
                <a:sym typeface="Cabin"/>
              </a:rPr>
              <a:t>Forms have NOT changed</a:t>
            </a:r>
            <a:endParaRPr dirty="0">
              <a:solidFill>
                <a:schemeClr val="tx1"/>
              </a:solidFill>
            </a:endParaRPr>
          </a:p>
          <a:p>
            <a:pPr marL="781200" marR="0" lvl="1" indent="-457200" algn="l" rtl="0">
              <a:spcBef>
                <a:spcPts val="0"/>
              </a:spcBef>
              <a:spcAft>
                <a:spcPts val="0"/>
              </a:spcAft>
              <a:buClrTx/>
              <a:buSzPts val="2392"/>
              <a:buFont typeface="Arial" panose="020B0604020202020204" pitchFamily="34" charset="0"/>
              <a:buChar char="•"/>
            </a:pPr>
            <a:r>
              <a:rPr lang="en-US" sz="2600" b="0" i="0" u="none" strike="noStrike" cap="none" dirty="0">
                <a:solidFill>
                  <a:schemeClr val="tx1"/>
                </a:solidFill>
                <a:latin typeface="Cabin"/>
                <a:ea typeface="Cabin"/>
                <a:cs typeface="Cabin"/>
                <a:sym typeface="Cabin"/>
              </a:rPr>
              <a:t>Practically, difficult to find out about use of </a:t>
            </a:r>
            <a:r>
              <a:rPr lang="en-US" sz="2600" b="0" i="0" u="none" strike="noStrike" cap="none" dirty="0">
                <a:solidFill>
                  <a:schemeClr val="tx1"/>
                </a:solidFill>
                <a:sym typeface="Cabin"/>
              </a:rPr>
              <a:t>public benefits by family members in U.S.</a:t>
            </a:r>
            <a:endParaRPr dirty="0">
              <a:solidFill>
                <a:schemeClr val="tx1"/>
              </a:solidFill>
            </a:endParaRPr>
          </a:p>
          <a:p>
            <a:pPr marL="781200" marR="0" lvl="1" indent="-457200" algn="l" rtl="0">
              <a:spcBef>
                <a:spcPts val="0"/>
              </a:spcBef>
              <a:spcAft>
                <a:spcPts val="0"/>
              </a:spcAft>
              <a:buClrTx/>
              <a:buSzPts val="2392"/>
              <a:buFont typeface="Arial" panose="020B0604020202020204" pitchFamily="34" charset="0"/>
              <a:buChar char="•"/>
            </a:pPr>
            <a:r>
              <a:rPr lang="en-US" sz="2600" b="0" i="0" u="none" strike="noStrike" cap="none" dirty="0">
                <a:solidFill>
                  <a:schemeClr val="tx1"/>
                </a:solidFill>
                <a:sym typeface="Cabin"/>
              </a:rPr>
              <a:t>Consular officers still have discretion – practices varies from place to place</a:t>
            </a:r>
            <a:endParaRPr dirty="0">
              <a:solidFill>
                <a:schemeClr val="tx1"/>
              </a:solidFill>
            </a:endParaRPr>
          </a:p>
        </p:txBody>
      </p:sp>
    </p:spTree>
  </p:cSld>
  <p:clrMapOvr>
    <a:masterClrMapping/>
  </p:clrMapOvr>
</p:sld>
</file>

<file path=ppt/theme/theme1.xml><?xml version="1.0" encoding="utf-8"?>
<a:theme xmlns:a="http://schemas.openxmlformats.org/drawingml/2006/main" name="Dividend">
  <a:themeElements>
    <a:clrScheme name="PIF2 2">
      <a:dk1>
        <a:srgbClr val="000000"/>
      </a:dk1>
      <a:lt1>
        <a:srgbClr val="FFFFFF"/>
      </a:lt1>
      <a:dk2>
        <a:srgbClr val="242852"/>
      </a:dk2>
      <a:lt2>
        <a:srgbClr val="ACCBF9"/>
      </a:lt2>
      <a:accent1>
        <a:srgbClr val="407AA9"/>
      </a:accent1>
      <a:accent2>
        <a:srgbClr val="629DD1"/>
      </a:accent2>
      <a:accent3>
        <a:srgbClr val="297FD5"/>
      </a:accent3>
      <a:accent4>
        <a:srgbClr val="3DA9D5"/>
      </a:accent4>
      <a:accent5>
        <a:srgbClr val="5AA2AE"/>
      </a:accent5>
      <a:accent6>
        <a:srgbClr val="9D90A0"/>
      </a:accent6>
      <a:hlink>
        <a:srgbClr val="7F8EA8"/>
      </a:hlink>
      <a:folHlink>
        <a:srgbClr val="3EBBF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ividend">
  <a:themeElements>
    <a:clrScheme name="PIF2 2">
      <a:dk1>
        <a:srgbClr val="000000"/>
      </a:dk1>
      <a:lt1>
        <a:srgbClr val="FFFFFF"/>
      </a:lt1>
      <a:dk2>
        <a:srgbClr val="242852"/>
      </a:dk2>
      <a:lt2>
        <a:srgbClr val="ACCBF9"/>
      </a:lt2>
      <a:accent1>
        <a:srgbClr val="407AA9"/>
      </a:accent1>
      <a:accent2>
        <a:srgbClr val="629DD1"/>
      </a:accent2>
      <a:accent3>
        <a:srgbClr val="297FD5"/>
      </a:accent3>
      <a:accent4>
        <a:srgbClr val="3DA9D5"/>
      </a:accent4>
      <a:accent5>
        <a:srgbClr val="5AA2AE"/>
      </a:accent5>
      <a:accent6>
        <a:srgbClr val="9D90A0"/>
      </a:accent6>
      <a:hlink>
        <a:srgbClr val="7F8EA8"/>
      </a:hlink>
      <a:folHlink>
        <a:srgbClr val="3EBBF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40</TotalTime>
  <Words>1643</Words>
  <Application>Microsoft Office PowerPoint</Application>
  <PresentationFormat>Widescreen</PresentationFormat>
  <Paragraphs>226</Paragraphs>
  <Slides>28</Slides>
  <Notes>28</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28</vt:i4>
      </vt:variant>
    </vt:vector>
  </HeadingPairs>
  <TitlesOfParts>
    <vt:vector size="36" baseType="lpstr">
      <vt:lpstr>Arial</vt:lpstr>
      <vt:lpstr>Cabin</vt:lpstr>
      <vt:lpstr>Tahoma</vt:lpstr>
      <vt:lpstr>Noto Sans Symbols</vt:lpstr>
      <vt:lpstr>Calibri</vt:lpstr>
      <vt:lpstr>Courier New</vt:lpstr>
      <vt:lpstr>Dividend</vt:lpstr>
      <vt:lpstr>Dividend</vt:lpstr>
      <vt:lpstr>PowerPoint Presentation</vt:lpstr>
      <vt:lpstr>BACKGROUND: PUBLIC CHARGE</vt:lpstr>
      <vt:lpstr>PowerPoint Presentation</vt:lpstr>
      <vt:lpstr>PUBLIC CHARGE FACTORS</vt:lpstr>
      <vt:lpstr>THINGS TO KEEP IN MIND </vt:lpstr>
      <vt:lpstr> RECENT CHANGES: FOREIGN AFFAIRS MANUAL (FAM)</vt:lpstr>
      <vt:lpstr>FOREIGN AFFAIRS MANUAL</vt:lpstr>
      <vt:lpstr>FOREIGN AFFAIRS MANUAL (FAM) CHANGES</vt:lpstr>
      <vt:lpstr>FOREIGN AFFAIRS MANUAL (FAM) CHANGES</vt:lpstr>
      <vt:lpstr> PUBLIC CHARGE: NOTICE OF PROPOSED RULEMAKING (NPRM)</vt:lpstr>
      <vt:lpstr>PUBLIC CHARGE PROPOSED RULE</vt:lpstr>
      <vt:lpstr>DRAFT PROPOSED RULE: CONTENT</vt:lpstr>
      <vt:lpstr>DRAFT PROPOSED RULE: CONTENT</vt:lpstr>
      <vt:lpstr>DRAFT PROPOSED RULE: CONTENT</vt:lpstr>
      <vt:lpstr>DRAFT PROPOSED RULE: CONTENT</vt:lpstr>
      <vt:lpstr>EXAMPLE: ANGIE</vt:lpstr>
      <vt:lpstr>EXAMPLE: ANGIE</vt:lpstr>
      <vt:lpstr>PROPOSED RULE: IMPACT</vt:lpstr>
      <vt:lpstr> PROPOSED RULE: TIMELINE</vt:lpstr>
      <vt:lpstr> PUBLIC CHARGE: MESSAGING AND FIGHTING BACK </vt:lpstr>
      <vt:lpstr>PUBLIC MESSAGING</vt:lpstr>
      <vt:lpstr>PowerPoint Presentation</vt:lpstr>
      <vt:lpstr>STRATEGIES TO RESPOND</vt:lpstr>
      <vt:lpstr>PowerPoint Presentation</vt:lpstr>
      <vt:lpstr>PowerPoint Presentation</vt:lpstr>
      <vt:lpstr>WHAT YOU CAN DO: BEFORE NPRM IS PUBLISHED</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Katherine Lundie</dc:creator>
  <cp:lastModifiedBy>Madison Hardee</cp:lastModifiedBy>
  <cp:revision>5</cp:revision>
  <dcterms:modified xsi:type="dcterms:W3CDTF">2018-09-12T17:03:37Z</dcterms:modified>
</cp:coreProperties>
</file>