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2" r:id="rId1"/>
  </p:sldMasterIdLst>
  <p:notesMasterIdLst>
    <p:notesMasterId r:id="rId15"/>
  </p:notesMasterIdLst>
  <p:sldIdLst>
    <p:sldId id="256" r:id="rId2"/>
    <p:sldId id="264" r:id="rId3"/>
    <p:sldId id="266" r:id="rId4"/>
    <p:sldId id="265" r:id="rId5"/>
    <p:sldId id="257" r:id="rId6"/>
    <p:sldId id="259" r:id="rId7"/>
    <p:sldId id="260" r:id="rId8"/>
    <p:sldId id="261" r:id="rId9"/>
    <p:sldId id="262" r:id="rId10"/>
    <p:sldId id="258" r:id="rId11"/>
    <p:sldId id="263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4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C9471-60FE-4A8E-A6B3-DD7726544663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6E0F9A-57AA-4B20-B16C-E31FE64DD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834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591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4122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018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796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62448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227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32659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244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8020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773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387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345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587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360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159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389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987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860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6/17/2019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006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dustin@nativelifelines.or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Planning for Seven Generations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Native American Lifelines</a:t>
            </a:r>
          </a:p>
          <a:p>
            <a:r>
              <a:rPr lang="en-US" dirty="0"/>
              <a:t>Dustin Tyee Richardson </a:t>
            </a:r>
          </a:p>
          <a:p>
            <a:r>
              <a:rPr lang="en-US" dirty="0"/>
              <a:t>Clinical Director </a:t>
            </a:r>
          </a:p>
        </p:txBody>
      </p:sp>
    </p:spTree>
    <p:extLst>
      <p:ext uri="{BB962C8B-B14F-4D97-AF65-F5344CB8AC3E}">
        <p14:creationId xmlns:p14="http://schemas.microsoft.com/office/powerpoint/2010/main" val="4184110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0877" y="4901400"/>
            <a:ext cx="8534400" cy="1507067"/>
          </a:xfrm>
        </p:spPr>
        <p:txBody>
          <a:bodyPr/>
          <a:lstStyle/>
          <a:p>
            <a:r>
              <a:rPr lang="en-US" dirty="0"/>
              <a:t>Collaboration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0205" y="341075"/>
            <a:ext cx="6613496" cy="440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09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0272" y="5262347"/>
            <a:ext cx="8534400" cy="1507067"/>
          </a:xfrm>
        </p:spPr>
        <p:txBody>
          <a:bodyPr/>
          <a:lstStyle/>
          <a:p>
            <a:r>
              <a:rPr lang="en-US" dirty="0"/>
              <a:t>Adaptation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827" y="321037"/>
            <a:ext cx="7411965" cy="4941310"/>
          </a:xfrm>
        </p:spPr>
      </p:pic>
    </p:spTree>
    <p:extLst>
      <p:ext uri="{BB962C8B-B14F-4D97-AF65-F5344CB8AC3E}">
        <p14:creationId xmlns:p14="http://schemas.microsoft.com/office/powerpoint/2010/main" val="162786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519181"/>
            <a:ext cx="8534400" cy="1507067"/>
          </a:xfrm>
        </p:spPr>
        <p:txBody>
          <a:bodyPr/>
          <a:lstStyle/>
          <a:p>
            <a:r>
              <a:rPr lang="en-US" dirty="0"/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990001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Contact information: </a:t>
            </a:r>
          </a:p>
          <a:p>
            <a:pPr lvl="1"/>
            <a:r>
              <a:rPr lang="en-US" dirty="0"/>
              <a:t>Direct line: 410-934-0636 </a:t>
            </a:r>
          </a:p>
          <a:p>
            <a:pPr lvl="1"/>
            <a:r>
              <a:rPr lang="en-US" dirty="0"/>
              <a:t>Email: </a:t>
            </a:r>
            <a:r>
              <a:rPr lang="en-US" dirty="0">
                <a:hlinkClick r:id="rId2"/>
              </a:rPr>
              <a:t>dustin@nativelifelines.org</a:t>
            </a: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772266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3358" y="234510"/>
            <a:ext cx="10391804" cy="1507067"/>
          </a:xfrm>
        </p:spPr>
        <p:txBody>
          <a:bodyPr/>
          <a:lstStyle/>
          <a:p>
            <a:r>
              <a:rPr lang="en-US" dirty="0"/>
              <a:t>Planting Trees we’ll never sit under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7072" y="988043"/>
            <a:ext cx="8534400" cy="3615267"/>
          </a:xfrm>
        </p:spPr>
        <p:txBody>
          <a:bodyPr/>
          <a:lstStyle/>
          <a:p>
            <a:r>
              <a:rPr lang="en-US" dirty="0"/>
              <a:t>How do we do with the complex issues with minority urban youth and new mothers? </a:t>
            </a:r>
          </a:p>
          <a:p>
            <a:pPr lvl="1"/>
            <a:r>
              <a:rPr lang="en-US" dirty="0"/>
              <a:t>Really talking about is fostering resiliency for the future </a:t>
            </a:r>
          </a:p>
        </p:txBody>
      </p:sp>
    </p:spTree>
    <p:extLst>
      <p:ext uri="{BB962C8B-B14F-4D97-AF65-F5344CB8AC3E}">
        <p14:creationId xmlns:p14="http://schemas.microsoft.com/office/powerpoint/2010/main" val="3522412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7457" y="622698"/>
            <a:ext cx="10148856" cy="1507067"/>
          </a:xfrm>
        </p:spPr>
        <p:txBody>
          <a:bodyPr>
            <a:normAutofit/>
          </a:bodyPr>
          <a:lstStyle/>
          <a:p>
            <a:r>
              <a:rPr lang="en-US" dirty="0"/>
              <a:t>Trauma’s role in Native American life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631549" y="2209800"/>
            <a:ext cx="8839874" cy="3549022"/>
          </a:xfrm>
        </p:spPr>
        <p:txBody>
          <a:bodyPr/>
          <a:lstStyle/>
          <a:p>
            <a:r>
              <a:rPr lang="en-US" dirty="0"/>
              <a:t>Historical trauma </a:t>
            </a:r>
          </a:p>
          <a:p>
            <a:r>
              <a:rPr lang="en-US" dirty="0"/>
              <a:t>Intergenerational trauma </a:t>
            </a:r>
          </a:p>
          <a:p>
            <a:r>
              <a:rPr lang="en-US" dirty="0"/>
              <a:t>Individual trauma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5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24253" y="859767"/>
            <a:ext cx="8909366" cy="1280890"/>
          </a:xfrm>
        </p:spPr>
        <p:txBody>
          <a:bodyPr/>
          <a:lstStyle/>
          <a:p>
            <a:r>
              <a:rPr lang="en-US" dirty="0"/>
              <a:t>How problems manifest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896" y="2225616"/>
            <a:ext cx="1041082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46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290" y="187144"/>
            <a:ext cx="8534400" cy="1507067"/>
          </a:xfrm>
        </p:spPr>
        <p:txBody>
          <a:bodyPr/>
          <a:lstStyle/>
          <a:p>
            <a:r>
              <a:rPr lang="en-US" dirty="0"/>
              <a:t>Developing Interventions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48114" y="1565694"/>
            <a:ext cx="8534400" cy="3615267"/>
          </a:xfrm>
        </p:spPr>
        <p:txBody>
          <a:bodyPr/>
          <a:lstStyle/>
          <a:p>
            <a:r>
              <a:rPr lang="en-US" dirty="0"/>
              <a:t>What we provide</a:t>
            </a:r>
          </a:p>
          <a:p>
            <a:pPr lvl="1"/>
            <a:r>
              <a:rPr lang="en-US" dirty="0"/>
              <a:t>Case Management </a:t>
            </a:r>
          </a:p>
          <a:p>
            <a:pPr lvl="1"/>
            <a:r>
              <a:rPr lang="en-US" dirty="0"/>
              <a:t>Behavioral Health </a:t>
            </a:r>
          </a:p>
          <a:p>
            <a:pPr lvl="2"/>
            <a:r>
              <a:rPr lang="en-US" dirty="0"/>
              <a:t>Counseling </a:t>
            </a:r>
          </a:p>
          <a:p>
            <a:pPr lvl="2"/>
            <a:r>
              <a:rPr lang="en-US" dirty="0"/>
              <a:t>Youth and Families Program </a:t>
            </a:r>
          </a:p>
          <a:p>
            <a:pPr lvl="2"/>
            <a:r>
              <a:rPr lang="en-US" dirty="0"/>
              <a:t>Telehealth </a:t>
            </a:r>
          </a:p>
          <a:p>
            <a:pPr lvl="2"/>
            <a:r>
              <a:rPr lang="en-US" dirty="0"/>
              <a:t>Family Spirit </a:t>
            </a:r>
          </a:p>
          <a:p>
            <a:pPr lvl="1"/>
            <a:r>
              <a:rPr lang="en-US" dirty="0"/>
              <a:t>Dental </a:t>
            </a:r>
          </a:p>
          <a:p>
            <a:pPr lvl="1"/>
            <a:r>
              <a:rPr lang="en-US" dirty="0"/>
              <a:t>Purchase and Referred Care </a:t>
            </a:r>
          </a:p>
        </p:txBody>
      </p:sp>
    </p:spTree>
    <p:extLst>
      <p:ext uri="{BB962C8B-B14F-4D97-AF65-F5344CB8AC3E}">
        <p14:creationId xmlns:p14="http://schemas.microsoft.com/office/powerpoint/2010/main" val="62968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0238" y="5163011"/>
            <a:ext cx="8534400" cy="1507067"/>
          </a:xfrm>
        </p:spPr>
        <p:txBody>
          <a:bodyPr/>
          <a:lstStyle/>
          <a:p>
            <a:r>
              <a:rPr lang="en-US" dirty="0"/>
              <a:t>Community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7340" y="325316"/>
            <a:ext cx="7476708" cy="498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739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844" y="5023662"/>
            <a:ext cx="8534400" cy="1507067"/>
          </a:xfrm>
        </p:spPr>
        <p:txBody>
          <a:bodyPr/>
          <a:lstStyle/>
          <a:p>
            <a:r>
              <a:rPr lang="en-US" dirty="0" err="1"/>
              <a:t>CUlture</a:t>
            </a:r>
            <a:endParaRPr lang="en-US" dirty="0"/>
          </a:p>
        </p:txBody>
      </p:sp>
      <p:pic>
        <p:nvPicPr>
          <p:cNvPr id="4" name="Content Placeholder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133" y="202223"/>
            <a:ext cx="7082286" cy="472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480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916" y="5350933"/>
            <a:ext cx="8534400" cy="1507067"/>
          </a:xfrm>
        </p:spPr>
        <p:txBody>
          <a:bodyPr/>
          <a:lstStyle/>
          <a:p>
            <a:r>
              <a:rPr lang="en-US" dirty="0"/>
              <a:t>Art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889" y="120706"/>
            <a:ext cx="4076028" cy="5434706"/>
          </a:xfrm>
        </p:spPr>
      </p:pic>
    </p:spTree>
    <p:extLst>
      <p:ext uri="{BB962C8B-B14F-4D97-AF65-F5344CB8AC3E}">
        <p14:creationId xmlns:p14="http://schemas.microsoft.com/office/powerpoint/2010/main" val="2801853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6089" y="5102795"/>
            <a:ext cx="8534400" cy="1507067"/>
          </a:xfrm>
        </p:spPr>
        <p:txBody>
          <a:bodyPr/>
          <a:lstStyle/>
          <a:p>
            <a:r>
              <a:rPr lang="en-US" dirty="0"/>
              <a:t>Education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43" y="395653"/>
            <a:ext cx="6947603" cy="4631735"/>
          </a:xfrm>
        </p:spPr>
      </p:pic>
    </p:spTree>
    <p:extLst>
      <p:ext uri="{BB962C8B-B14F-4D97-AF65-F5344CB8AC3E}">
        <p14:creationId xmlns:p14="http://schemas.microsoft.com/office/powerpoint/2010/main" val="430230853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82</TotalTime>
  <Words>103</Words>
  <Application>Microsoft Office PowerPoint</Application>
  <PresentationFormat>Widescreen</PresentationFormat>
  <Paragraphs>33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Calibri</vt:lpstr>
      <vt:lpstr>Century Gothic</vt:lpstr>
      <vt:lpstr>Wingdings 3</vt:lpstr>
      <vt:lpstr>Slice</vt:lpstr>
      <vt:lpstr>Planning for Seven Generations </vt:lpstr>
      <vt:lpstr>Planting Trees we’ll never sit under </vt:lpstr>
      <vt:lpstr>Trauma’s role in Native American life </vt:lpstr>
      <vt:lpstr>How problems manifest </vt:lpstr>
      <vt:lpstr>Developing Interventions </vt:lpstr>
      <vt:lpstr>Community </vt:lpstr>
      <vt:lpstr>CUlture</vt:lpstr>
      <vt:lpstr>Art </vt:lpstr>
      <vt:lpstr>Education </vt:lpstr>
      <vt:lpstr>Collaboration </vt:lpstr>
      <vt:lpstr>Adaptation </vt:lpstr>
      <vt:lpstr>Thank you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Planning for Seven Generations</dc:title>
  <dc:creator>Dustin Richardson</dc:creator>
  <cp:lastModifiedBy>Matthew King</cp:lastModifiedBy>
  <cp:revision>6</cp:revision>
  <dcterms:created xsi:type="dcterms:W3CDTF">2019-06-17T10:00:38Z</dcterms:created>
  <dcterms:modified xsi:type="dcterms:W3CDTF">2019-06-17T12:19:16Z</dcterms:modified>
</cp:coreProperties>
</file>