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2" r:id="rId2"/>
    <p:sldId id="261" r:id="rId3"/>
    <p:sldId id="256" r:id="rId4"/>
    <p:sldId id="264" r:id="rId5"/>
    <p:sldId id="263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29"/>
  </p:normalViewPr>
  <p:slideViewPr>
    <p:cSldViewPr snapToGrid="0" snapToObjects="1">
      <p:cViewPr varScale="1">
        <p:scale>
          <a:sx n="108" d="100"/>
          <a:sy n="108" d="100"/>
        </p:scale>
        <p:origin x="1760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A1354-DCC0-2543-890B-EAEA25E3D010}" type="datetimeFigureOut">
              <a:rPr lang="en-US" smtClean="0"/>
              <a:t>6/19/19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39090-C5E6-8E4B-913A-7E42B50D52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296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A1354-DCC0-2543-890B-EAEA25E3D010}" type="datetimeFigureOut">
              <a:rPr lang="en-US" smtClean="0"/>
              <a:t>6/19/19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39090-C5E6-8E4B-913A-7E42B50D52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329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A1354-DCC0-2543-890B-EAEA25E3D010}" type="datetimeFigureOut">
              <a:rPr lang="en-US" smtClean="0"/>
              <a:t>6/19/19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39090-C5E6-8E4B-913A-7E42B50D52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586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A1354-DCC0-2543-890B-EAEA25E3D010}" type="datetimeFigureOut">
              <a:rPr lang="en-US" smtClean="0"/>
              <a:t>6/19/19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39090-C5E6-8E4B-913A-7E42B50D52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624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A1354-DCC0-2543-890B-EAEA25E3D010}" type="datetimeFigureOut">
              <a:rPr lang="en-US" smtClean="0"/>
              <a:t>6/19/19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39090-C5E6-8E4B-913A-7E42B50D52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247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A1354-DCC0-2543-890B-EAEA25E3D010}" type="datetimeFigureOut">
              <a:rPr lang="en-US" smtClean="0"/>
              <a:t>6/19/19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39090-C5E6-8E4B-913A-7E42B50D52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276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A1354-DCC0-2543-890B-EAEA25E3D010}" type="datetimeFigureOut">
              <a:rPr lang="en-US" smtClean="0"/>
              <a:t>6/19/19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39090-C5E6-8E4B-913A-7E42B50D52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502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A1354-DCC0-2543-890B-EAEA25E3D010}" type="datetimeFigureOut">
              <a:rPr lang="en-US" smtClean="0"/>
              <a:t>6/19/19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39090-C5E6-8E4B-913A-7E42B50D52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797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A1354-DCC0-2543-890B-EAEA25E3D010}" type="datetimeFigureOut">
              <a:rPr lang="en-US" smtClean="0"/>
              <a:t>6/19/19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39090-C5E6-8E4B-913A-7E42B50D52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901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A1354-DCC0-2543-890B-EAEA25E3D010}" type="datetimeFigureOut">
              <a:rPr lang="en-US" smtClean="0"/>
              <a:t>6/19/19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39090-C5E6-8E4B-913A-7E42B50D52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979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A1354-DCC0-2543-890B-EAEA25E3D010}" type="datetimeFigureOut">
              <a:rPr lang="en-US" smtClean="0"/>
              <a:t>6/19/19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39090-C5E6-8E4B-913A-7E42B50D52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48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1A1354-DCC0-2543-890B-EAEA25E3D010}" type="datetimeFigureOut">
              <a:rPr lang="en-US" smtClean="0"/>
              <a:t>6/19/19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B39090-C5E6-8E4B-913A-7E42B50D52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1984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7CFA138-260C-7A4E-966C-0F00952BF9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9144000" cy="745176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73CD04F-869C-9942-BA52-49E89962883D}"/>
              </a:ext>
            </a:extLst>
          </p:cNvPr>
          <p:cNvSpPr txBox="1"/>
          <p:nvPr/>
        </p:nvSpPr>
        <p:spPr>
          <a:xfrm>
            <a:off x="225629" y="261257"/>
            <a:ext cx="8835236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</a:rPr>
              <a:t>Breaking Barriers, Building Communities</a:t>
            </a:r>
          </a:p>
          <a:p>
            <a:pPr algn="ctr"/>
            <a:endParaRPr lang="en-US" sz="4000" b="1" dirty="0">
              <a:solidFill>
                <a:schemeClr val="bg1"/>
              </a:solidFill>
            </a:endParaRPr>
          </a:p>
          <a:p>
            <a:pPr algn="ctr"/>
            <a:endParaRPr 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9342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A5A3EF6-30D7-D647-938F-3562FCFAAE2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76894" y="1199405"/>
            <a:ext cx="7502561" cy="470473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53B6172-4CC1-CB4E-8BEA-AA02C52BE95E}"/>
              </a:ext>
            </a:extLst>
          </p:cNvPr>
          <p:cNvSpPr txBox="1"/>
          <p:nvPr/>
        </p:nvSpPr>
        <p:spPr>
          <a:xfrm>
            <a:off x="516576" y="322242"/>
            <a:ext cx="81108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HEALING TECHNOLOGIES</a:t>
            </a:r>
            <a:r>
              <a:rPr lang="en-US" sz="3600" dirty="0">
                <a:solidFill>
                  <a:schemeClr val="bg1"/>
                </a:solidFill>
              </a:rPr>
              <a:t>: </a:t>
            </a:r>
          </a:p>
          <a:p>
            <a:pPr algn="ctr"/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C234834-3902-5E4F-8BCE-0811E960B066}"/>
              </a:ext>
            </a:extLst>
          </p:cNvPr>
          <p:cNvSpPr txBox="1"/>
          <p:nvPr/>
        </p:nvSpPr>
        <p:spPr>
          <a:xfrm>
            <a:off x="1769419" y="6115795"/>
            <a:ext cx="51776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Pathways to Healing </a:t>
            </a:r>
          </a:p>
        </p:txBody>
      </p:sp>
    </p:spTree>
    <p:extLst>
      <p:ext uri="{BB962C8B-B14F-4D97-AF65-F5344CB8AC3E}">
        <p14:creationId xmlns:p14="http://schemas.microsoft.com/office/powerpoint/2010/main" val="2009537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ameka at BACK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2504"/>
            <a:ext cx="9144000" cy="6858000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-136762"/>
            <a:ext cx="8229600" cy="1143000"/>
          </a:xfrm>
        </p:spPr>
        <p:txBody>
          <a:bodyPr/>
          <a:lstStyle/>
          <a:p>
            <a:pPr algn="l"/>
            <a:r>
              <a:rPr lang="en-US" b="1" dirty="0">
                <a:solidFill>
                  <a:srgbClr val="FFFFFF"/>
                </a:solidFill>
                <a:cs typeface="Georgia"/>
              </a:rPr>
              <a:t>Healing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A8243D4-5743-2C42-8B48-D92A8137A373}"/>
              </a:ext>
            </a:extLst>
          </p:cNvPr>
          <p:cNvSpPr txBox="1"/>
          <p:nvPr/>
        </p:nvSpPr>
        <p:spPr>
          <a:xfrm>
            <a:off x="296884" y="3429001"/>
            <a:ext cx="618704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b="1" dirty="0">
              <a:solidFill>
                <a:srgbClr val="FFFFFF"/>
              </a:solidFill>
              <a:latin typeface="Georgia"/>
            </a:endParaRPr>
          </a:p>
          <a:p>
            <a:pPr algn="ctr"/>
            <a:endParaRPr lang="en-US" b="1" dirty="0">
              <a:solidFill>
                <a:schemeClr val="bg1"/>
              </a:solidFill>
            </a:endParaRPr>
          </a:p>
          <a:p>
            <a:pPr algn="ctr"/>
            <a:endParaRPr lang="en-US" b="1" dirty="0">
              <a:solidFill>
                <a:schemeClr val="bg1"/>
              </a:solidFill>
            </a:endParaRP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“The Process of making or becoming sound or health again.”</a:t>
            </a:r>
          </a:p>
          <a:p>
            <a:pPr algn="ctr"/>
            <a:endParaRPr lang="en-US" b="1" dirty="0">
              <a:solidFill>
                <a:schemeClr val="bg1"/>
              </a:solidFill>
              <a:latin typeface="Georgia"/>
            </a:endParaRPr>
          </a:p>
          <a:p>
            <a:pPr algn="ctr"/>
            <a:r>
              <a:rPr lang="en-US" b="1" dirty="0">
                <a:solidFill>
                  <a:srgbClr val="FFFFFF"/>
                </a:solidFill>
                <a:latin typeface="Georgia"/>
              </a:rPr>
              <a:t>The Living Well is promoting Mindfulness to individuals who have not had access to healing technologies such as yoga and </a:t>
            </a:r>
            <a:r>
              <a:rPr lang="en-US" b="1" dirty="0" err="1">
                <a:solidFill>
                  <a:srgbClr val="FFFFFF"/>
                </a:solidFill>
                <a:latin typeface="Georgia"/>
              </a:rPr>
              <a:t>qiqong</a:t>
            </a:r>
            <a:r>
              <a:rPr lang="en-US" b="1" dirty="0">
                <a:solidFill>
                  <a:srgbClr val="FFFFFF"/>
                </a:solidFill>
                <a:latin typeface="Georgia"/>
              </a:rPr>
              <a:t>.  We use a trauma responsive and a race equity approach to healing. </a:t>
            </a:r>
          </a:p>
          <a:p>
            <a:endParaRPr lang="en-US" dirty="0">
              <a:solidFill>
                <a:srgbClr val="FFFFFF"/>
              </a:solidFill>
              <a:latin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4257991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DD2490C-6BF1-7149-B7F3-9C7817FC0B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725582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FD3B537-FB69-6D41-92D0-A633E98FF0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35034"/>
          </a:xfrm>
        </p:spPr>
        <p:txBody>
          <a:bodyPr/>
          <a:lstStyle/>
          <a:p>
            <a:pPr algn="l"/>
            <a:r>
              <a:rPr lang="en-US" b="1" dirty="0">
                <a:solidFill>
                  <a:schemeClr val="bg1"/>
                </a:solidFill>
              </a:rPr>
              <a:t>												Mudras</a:t>
            </a:r>
          </a:p>
        </p:txBody>
      </p:sp>
    </p:spTree>
    <p:extLst>
      <p:ext uri="{BB962C8B-B14F-4D97-AF65-F5344CB8AC3E}">
        <p14:creationId xmlns:p14="http://schemas.microsoft.com/office/powerpoint/2010/main" val="3582020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FB9993-2373-E04A-810D-9CB89B30DA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What Is an Open System? 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7180B7A-A7D8-9E4A-AE8A-77B1CBDC93FA}"/>
              </a:ext>
            </a:extLst>
          </p:cNvPr>
          <p:cNvSpPr txBox="1"/>
          <p:nvPr/>
        </p:nvSpPr>
        <p:spPr>
          <a:xfrm>
            <a:off x="1056904" y="2113807"/>
            <a:ext cx="666205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“An open system is a system that regularly exchanges feedback with its external environment.”</a:t>
            </a:r>
            <a:r>
              <a:rPr lang="en-US" dirty="0"/>
              <a:t> 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dirty="0"/>
              <a:t>Open systems are systems, of course, so inputs, processes, outputs, goals, assessment and evaluation, and learning are all important. 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D30DB95-BF41-4E40-B08D-3B8CEFCFC6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3100" y="2451100"/>
            <a:ext cx="5257800" cy="195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588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{187336C1-6F48-C94A-897E-6BF46FF25407}tf16401378</Template>
  <TotalTime>155</TotalTime>
  <Words>108</Words>
  <Application>Microsoft Macintosh PowerPoint</Application>
  <PresentationFormat>On-screen Show (4:3)</PresentationFormat>
  <Paragraphs>20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Georgia</vt:lpstr>
      <vt:lpstr>Office Theme</vt:lpstr>
      <vt:lpstr>PowerPoint Presentation</vt:lpstr>
      <vt:lpstr>PowerPoint Presentation</vt:lpstr>
      <vt:lpstr>Healing</vt:lpstr>
      <vt:lpstr>            Mudras</vt:lpstr>
      <vt:lpstr>What Is an Open System?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Soulful Expression</dc:title>
  <dc:creator>Eula Gray</dc:creator>
  <cp:lastModifiedBy>Microsoft Office User</cp:lastModifiedBy>
  <cp:revision>15</cp:revision>
  <dcterms:created xsi:type="dcterms:W3CDTF">2019-05-02T15:33:49Z</dcterms:created>
  <dcterms:modified xsi:type="dcterms:W3CDTF">2019-06-19T16:19:25Z</dcterms:modified>
</cp:coreProperties>
</file>