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F4BD6-E147-40B6-A06F-CFCAD825AB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C9375-D323-43D6-9ED6-C5B5CEE80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CB0C7-E5BD-45E1-BB8D-4878B24B4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DD93-2AC6-4BD9-A74E-B64A83793298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6D284-8963-483E-B064-C7BE07E96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7889B-A60E-4553-8D8D-1B3B1E130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0BF5-F159-4D85-91C5-1F0385938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98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5CA34-B6FF-46E5-BABF-3F5F9DAC0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E5A02D-E461-404D-BD30-65F5FD720E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90A0E-BB54-4575-9C4F-165D37C23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DD93-2AC6-4BD9-A74E-B64A83793298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844A3-0BC1-4FB5-93E2-8573C4A6D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7AF9B-FBEA-4E1D-B629-D702CFD1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0BF5-F159-4D85-91C5-1F0385938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5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74F8AE-994C-4BE8-8E87-C4B92D92FD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2712D6-EC7A-4822-AACB-E028A3948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37835-6AE5-4AD2-848B-9282DB304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DD93-2AC6-4BD9-A74E-B64A83793298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1C9F8-6F19-4BD1-BCC8-1DF3CA11D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2E34C-FA79-4BA4-9416-1AEB5405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0BF5-F159-4D85-91C5-1F0385938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4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B5AE6-84D5-46CB-8F23-EBF1FC221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3E948-FA10-4D8E-A00F-A37852894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66AB1-24FE-4B0E-A7A2-9A432C60B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DD93-2AC6-4BD9-A74E-B64A83793298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838F1-2B15-4EC8-B7B5-F8E586C77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F1E07-47BC-46A7-B17C-64C78713E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0BF5-F159-4D85-91C5-1F0385938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9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0434F-9D51-4DF1-9718-4C5BC996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E08F2-E32F-4764-9BD9-40ED86E36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F7866-5F5A-4758-8537-3CDE4FB3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DD93-2AC6-4BD9-A74E-B64A83793298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4A1F9-AFF5-4A65-BB71-3DB25FFA8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1948B-C5BD-48DE-84DF-A1ED02006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0BF5-F159-4D85-91C5-1F0385938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4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FDFC5-3E77-446D-BCB7-F4419F8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8C00C-0996-4A54-BA77-78F0D11F37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B193A-E4E6-4162-AFAA-3DA54D38A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54E1DB-2997-4818-9934-9B73037C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DD93-2AC6-4BD9-A74E-B64A83793298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8F9E2-3FAE-40AB-BD98-45399F691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C21C7-9D37-44AB-9465-CB022778B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0BF5-F159-4D85-91C5-1F0385938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6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66924-B9F6-47DB-B0FC-6BE268EDF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7C0D8-DAF9-46A7-BB37-B0D9817E3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5685B-23AA-4E2F-BE0E-740B94C54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CD3F08-FCAD-4980-A559-022E6A2C5A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53AE1-E685-49B4-9290-2FCAADE2BD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DAE0D7-3491-4961-AE50-D797A14D8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DD93-2AC6-4BD9-A74E-B64A83793298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7E6F2D-A157-458B-B3F7-87C58AE26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4B0749-351C-4748-9F00-E414053C5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0BF5-F159-4D85-91C5-1F0385938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7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20840-9A74-4C11-889B-E28CA67D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F43DEF-D5B0-40E6-871D-8C5FC99F1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DD93-2AC6-4BD9-A74E-B64A83793298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BA23ED-611A-46BE-9EA6-81EDF6DD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63E172-88C9-4BA9-9955-0D258328C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0BF5-F159-4D85-91C5-1F0385938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3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69A0B6-6E60-4C4E-AA40-88B54E070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DD93-2AC6-4BD9-A74E-B64A83793298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254B2-9347-4860-8E19-A489DCAA8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345F2-0DE4-48CA-85A7-92DE9C925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0BF5-F159-4D85-91C5-1F0385938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8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2BE78-D7D4-4CC4-9668-ED2CE5E2C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8E5E7-55BE-4AA9-BBA5-514E19F6C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922C4D-8C8C-4A43-BE80-755C54C2D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61874-13D3-46C5-B8D2-25D3F2B4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DD93-2AC6-4BD9-A74E-B64A83793298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A09F2-F109-4781-A12B-01762A31C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A2359F-B1D3-4704-A8A9-7D5D62CA1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0BF5-F159-4D85-91C5-1F0385938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670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1DED4-939A-4BBA-A451-E1DB8B10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045B25-A160-445D-A309-A959644F40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9920B-0871-4130-8042-808481694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060F69-46B3-4B7F-91EA-89FA7DF2B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DD93-2AC6-4BD9-A74E-B64A83793298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EA5941-49A4-4407-8208-31B009D64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52D97C-FACE-47B8-8B01-C2A525188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A0BF5-F159-4D85-91C5-1F0385938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48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C5A2B5-FEDC-42A3-B67C-260DEC30B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94027-A0FB-4C97-8468-EA419DB14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BC305-3CE3-4593-A2BA-7267720EE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CDD93-2AC6-4BD9-A74E-B64A83793298}" type="datetimeFigureOut">
              <a:rPr lang="en-US" smtClean="0"/>
              <a:t>6/17/2019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BE060-E127-43C1-AFA6-5C874E64FE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88FAB-3D2D-4A66-A547-C03ADF098F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A0BF5-F159-4D85-91C5-1F0385938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41FC1-B0E4-4303-9D14-24519035B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Interoperability/Integration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B25DD-4C05-4CFB-8751-1A7674ACF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value proposition for sharing data and integrating systems for clients, for systems, for staff and for the community at large?</a:t>
            </a:r>
          </a:p>
          <a:p>
            <a:r>
              <a:rPr lang="en-US" dirty="0"/>
              <a:t>What are the barriers --- regulatory, role based, legal risk, infrastructure, trust, other?</a:t>
            </a:r>
          </a:p>
          <a:p>
            <a:r>
              <a:rPr lang="en-US" dirty="0"/>
              <a:t>What is your vision for the ideal, and is there political will to actualize this vision?</a:t>
            </a:r>
          </a:p>
        </p:txBody>
      </p:sp>
    </p:spTree>
    <p:extLst>
      <p:ext uri="{BB962C8B-B14F-4D97-AF65-F5344CB8AC3E}">
        <p14:creationId xmlns:p14="http://schemas.microsoft.com/office/powerpoint/2010/main" val="2132883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Data Interoperability/Integration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Interoperability/Integration</dc:title>
  <dc:creator>Matthew King</dc:creator>
  <cp:lastModifiedBy>Matthew King</cp:lastModifiedBy>
  <cp:revision>1</cp:revision>
  <dcterms:created xsi:type="dcterms:W3CDTF">2019-06-17T18:43:13Z</dcterms:created>
  <dcterms:modified xsi:type="dcterms:W3CDTF">2019-06-17T18:43:41Z</dcterms:modified>
</cp:coreProperties>
</file>